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74" r:id="rId4"/>
    <p:sldId id="273" r:id="rId5"/>
    <p:sldId id="265" r:id="rId6"/>
    <p:sldId id="258" r:id="rId7"/>
    <p:sldId id="268" r:id="rId8"/>
    <p:sldId id="282" r:id="rId9"/>
    <p:sldId id="270" r:id="rId10"/>
    <p:sldId id="271" r:id="rId11"/>
    <p:sldId id="278" r:id="rId12"/>
    <p:sldId id="279" r:id="rId13"/>
    <p:sldId id="280" r:id="rId14"/>
    <p:sldId id="288" r:id="rId15"/>
    <p:sldId id="281" r:id="rId16"/>
    <p:sldId id="262" r:id="rId17"/>
    <p:sldId id="263" r:id="rId18"/>
    <p:sldId id="264" r:id="rId19"/>
    <p:sldId id="283" r:id="rId20"/>
    <p:sldId id="284" r:id="rId21"/>
    <p:sldId id="285" r:id="rId22"/>
    <p:sldId id="286" r:id="rId23"/>
    <p:sldId id="28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DACC4-A665-4ECD-BA08-91FAA57FB676}" type="datetimeFigureOut">
              <a:rPr lang="en-IN" smtClean="0"/>
              <a:pPr/>
              <a:t>09-03-2021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620C6-C64C-4519-AA20-64F6E029C20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20C6-C64C-4519-AA20-64F6E029C20B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3ED2ABF-4A1D-41CE-BD5E-DE0A6CF45E09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8187-BAB6-43E9-935F-FF8E027EDB05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B1C8-756E-498A-A723-2AFC234EBC82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4D56082-B700-409F-8A57-1A8DC225AA6C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E12F93A-6390-4D02-9263-C53386514168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36F-65E6-4691-BC88-CF558A6FAD80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307A-55DF-4E5B-AFA3-24A317486A32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72E4CBC-E95C-4A62-8E16-5E944B691C83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170B-C88B-48AF-8391-C062ECF88099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55509DF-AE3F-4B41-BA6B-0E6B6D366A5D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F3910-0880-4640-8AA1-8E6189AEFC8C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F17C67B-D298-4B33-ADBA-8B01373182B0}" type="datetime1">
              <a:rPr lang="en-IN" smtClean="0"/>
              <a:pPr/>
              <a:t>09-03-2021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E8E0823-E00B-4C06-84CB-0CE1F017268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048" y="764704"/>
            <a:ext cx="7772400" cy="2232248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Classification of healthy and cancer tissue using </a:t>
            </a:r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opto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-magnetic imaging spectroscopy and machine learning techniques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5076056" y="4509120"/>
            <a:ext cx="3528392" cy="175260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Presented by </a:t>
            </a:r>
          </a:p>
          <a:p>
            <a:pPr algn="ctr"/>
            <a:r>
              <a:rPr lang="en-US" sz="2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Akash</a:t>
            </a:r>
            <a:r>
              <a:rPr lang="en-US" sz="2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Roy</a:t>
            </a:r>
          </a:p>
          <a:p>
            <a:pPr algn="ctr"/>
            <a:r>
              <a:rPr lang="en-US" sz="3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supervision of </a:t>
            </a:r>
          </a:p>
          <a:p>
            <a:pPr algn="ctr"/>
            <a:r>
              <a:rPr lang="en-US" sz="3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30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Pallab</a:t>
            </a:r>
            <a:r>
              <a:rPr lang="en-US" sz="3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Datta</a:t>
            </a:r>
            <a:r>
              <a:rPr lang="en-US" sz="30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IN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3" name="Picture 2" descr="apple_0.jpg"/>
          <p:cNvPicPr>
            <a:picLocks noChangeAspect="1"/>
          </p:cNvPicPr>
          <p:nvPr/>
        </p:nvPicPr>
        <p:blipFill>
          <a:blip r:embed="rId2" cstate="print"/>
          <a:srcRect l="9051" t="9051" r="16138"/>
          <a:stretch>
            <a:fillRect/>
          </a:stretch>
        </p:blipFill>
        <p:spPr>
          <a:xfrm>
            <a:off x="5076056" y="1124744"/>
            <a:ext cx="2592288" cy="2363612"/>
          </a:xfrm>
          <a:prstGeom prst="rect">
            <a:avLst/>
          </a:prstGeom>
        </p:spPr>
      </p:pic>
      <p:pic>
        <p:nvPicPr>
          <p:cNvPr id="7" name="Picture 6" descr="20210213_213045.jpg"/>
          <p:cNvPicPr>
            <a:picLocks noChangeAspect="1"/>
          </p:cNvPicPr>
          <p:nvPr/>
        </p:nvPicPr>
        <p:blipFill>
          <a:blip r:embed="rId3" cstate="print"/>
          <a:srcRect l="23225" t="22700" r="30313" b="16401"/>
          <a:stretch>
            <a:fillRect/>
          </a:stretch>
        </p:blipFill>
        <p:spPr>
          <a:xfrm>
            <a:off x="5076056" y="4005064"/>
            <a:ext cx="2528656" cy="2265202"/>
          </a:xfrm>
          <a:prstGeom prst="rect">
            <a:avLst/>
          </a:prstGeom>
        </p:spPr>
      </p:pic>
      <p:pic>
        <p:nvPicPr>
          <p:cNvPr id="3073" name="Picture 1" descr="D:\quater_1\sem 3\image processing\image data\apple vs potato\day3\apple_0.jpg"/>
          <p:cNvPicPr>
            <a:picLocks noChangeAspect="1" noChangeArrowheads="1"/>
          </p:cNvPicPr>
          <p:nvPr/>
        </p:nvPicPr>
        <p:blipFill>
          <a:blip r:embed="rId4" cstate="print"/>
          <a:srcRect l="26971" t="17980" r="16841" b="13095"/>
          <a:stretch>
            <a:fillRect/>
          </a:stretch>
        </p:blipFill>
        <p:spPr bwMode="auto">
          <a:xfrm>
            <a:off x="1331639" y="3984901"/>
            <a:ext cx="2520281" cy="2318660"/>
          </a:xfrm>
          <a:prstGeom prst="rect">
            <a:avLst/>
          </a:prstGeom>
          <a:noFill/>
        </p:spPr>
      </p:pic>
      <p:pic>
        <p:nvPicPr>
          <p:cNvPr id="8" name="Picture 7" descr="apple_1_53.jpg"/>
          <p:cNvPicPr>
            <a:picLocks noChangeAspect="1"/>
          </p:cNvPicPr>
          <p:nvPr/>
        </p:nvPicPr>
        <p:blipFill>
          <a:blip r:embed="rId5" cstate="print"/>
          <a:srcRect t="22700" b="5901"/>
          <a:stretch>
            <a:fillRect/>
          </a:stretch>
        </p:blipFill>
        <p:spPr>
          <a:xfrm>
            <a:off x="1331640" y="1101735"/>
            <a:ext cx="2520280" cy="2399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560" y="260648"/>
            <a:ext cx="798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Classification of Fresh Apple and Rotten Apple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195736" y="357301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Day 1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084168" y="3645024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Day 3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267744" y="630932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Day 5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156176" y="630932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Day 7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971600" y="620688"/>
            <a:ext cx="3517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Image Processing</a:t>
            </a:r>
            <a:endParaRPr lang="en-IN" sz="3200" dirty="0"/>
          </a:p>
        </p:txBody>
      </p:sp>
      <p:pic>
        <p:nvPicPr>
          <p:cNvPr id="4" name="Picture 3" descr="apple_1_0.jpg"/>
          <p:cNvPicPr>
            <a:picLocks noChangeAspect="1"/>
          </p:cNvPicPr>
          <p:nvPr/>
        </p:nvPicPr>
        <p:blipFill>
          <a:blip r:embed="rId2" cstate="print"/>
          <a:srcRect l="19604" t="14761" r="23731" b="9686"/>
          <a:stretch>
            <a:fillRect/>
          </a:stretch>
        </p:blipFill>
        <p:spPr>
          <a:xfrm>
            <a:off x="1043608" y="1700808"/>
            <a:ext cx="3240360" cy="32403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051720" y="2636912"/>
            <a:ext cx="0" cy="151216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51720" y="2636912"/>
            <a:ext cx="13681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19872" y="2636912"/>
            <a:ext cx="0" cy="15121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051720" y="4149080"/>
            <a:ext cx="13681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051720" y="2996952"/>
            <a:ext cx="13681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051720" y="3356992"/>
            <a:ext cx="13681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051720" y="3717032"/>
            <a:ext cx="13681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11760" y="2636912"/>
            <a:ext cx="0" cy="15121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771800" y="2636912"/>
            <a:ext cx="0" cy="15121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31840" y="2636912"/>
            <a:ext cx="0" cy="15121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770" name="AutoShape 2" descr="data:image/png;base64,iVBORw0KGgoAAAANSUhEUgAAAQUAAAEYCAYAAABV3uPUAAAABHNCSVQICAgIfAhkiAAAAAlwSFlzAAALEgAACxIB0t1+/AAAADh0RVh0U29mdHdhcmUAbWF0cGxvdGxpYiB2ZXJzaW9uMy4yLjIsIGh0dHA6Ly9tYXRwbG90bGliLm9yZy+WH4yJAAAgAElEQVR4nOy9W6xuWXYe9I15Wev//733uVRVd926urvcLrtDItOO2w7mJiJECLJQxEtEHlBACPOAH5B4IMoLETwhcRE8gGREJCKBAAkCkRUgTgyRI6cb28Tudty03feqc06dc6rOvv2XdZlzDh7GHHPO9Z9T1ZGrKj5Ie0q7ap9//2utueZlzDG+8Y0xiJlx027aTbtp2swfdgdu2k27ac9XuxEKN+2m3bRFuxEKN+2m3bRFuxEKN+2m3bRFuxEKN+2m3bRFuxEKN+2m3bRF+8SEAhH9aSL6JhF9i4j+wif1nJt2027ax9vok+ApEJEF8HsA/jkA7wD4dQB/jpl/92N/2E27aTftY22flKbwMwC+xczfYeYJwH8P4M98Qs+6aTftpn2MzX1C930dwNvNv98B8CfaLxDRzwP4eQDoO/dTr336NohI/6jfKZ8xM0AEZkb9GoHz/yG/4egZ5XfmJP8mwBj5PMYIAoHBzZVU/k/5eeUvhp56BsC5T+2z5PPF9bn/i/5B+n/cV+RP9drFGAAgMs2/+RnXAww6Hg2wfrd5Ch2NW33G0fMZ4Pyux/08vufRQMhzmQGko+tpMQbtZU+NvY5B+0QuHa3vU8aq9ikxI6UEa+sZyCx9epaeXEZDxzR/71l9+iBNmzmVexGZMvalr8xgpPzvZvzLi2hf6npEsx+eNR9tf8rcgRbrpHSBGQ8ebd9j5k8d9/2TEgo/tDHzLwL4RQD4kc9+iv/zf/9fxfnFBQBgvV4DRFitu7oBjGx8ZoZz0u0QZzAYXbdCjDP6vgcAzHHCarVCCKEMbggzjBFBYK18mFJC13V5nuSzcRzRrVewxsNaB87XxxBBhmDIYrVay4cEbLdXMIZgTF1w3nuM44iUApAXh/admWGMlcvJwFqLmOpijjHCOQdmRowRAOCcQ0oJRLK4tZGRyU8pNkKBYI0DM2Cty+/JSHlhd90K8zzlryZwiHDOI8ZQxsQYI4IuL6QYA7y3ILLY7a4BAMbowiN47xAmueedO3dwcXEBAmEa9zKm0w5xTjjZmGbREowhpEQIMdZtYSwIFiEkpPx85xw4MRIaoUwegAWYQXk8ExjOOhyGAdaaMifzNIOZMIcZQN6sRIgxSh9CLGPfzqN1cl9nHYZpRAihrD0igjEWIcxlTmQtifAL8yg3SQFTAN5668fw9tvfK+9vkDCOB6Q4I+YpDSHCWocYo6xdAN6tcOvWHYzjgMgE53yZJ1krHfZ7GefOrxDTvBAO8zznuRhh8zhJvwP+vf/wb3wfz2iflFC4B+CN5t+fyZ99YNvur7FadwCA23dvYRxHrFYrTHmxdt4jhIDEjP1wAABYS/De4/R0g4urcyTUTTRNE0BcNqVzMtntpDtnEMEw1pRN1ZkVnO1kI6Ukqx+iJTjbgYjk3sgDToQYU5ksgBFCgDEGRB5g6VMIU+6zLZvdWiAlyhrRsn+y6OR3OeUsQpjAzLA2bwIOsNbCEpWFKfs0gRMQ41zuZY2F6zsMhwH9SsY5TiMCgBin8v7GAH3fI8Z50ecQAphHHQ4wEkzeeMyMmBdhZICJ4J3DNMs9vffoOgITYRjrAg4pwVgLa3zpvwol4wgpbwzR6GyeJx0niykwjDFFoPXrNYYsEFJKZbNYa0FEcM4glQ0oYzfP9TAxMSKliBQinPfg/OU5bzTnXB37lADIXKig0PkLIdbDLL//22//YHGqJxh43yOQQczryXuZF+96jBCh0nU9huEAYwxSTJimMc+pHCjTNJQ+/WM/+zP41V/91cVzrLVgZvi+AylakD4cR/ykMIVfB/AWEb1JRB2AfxnAX/uEnnXTbtpN+xjbJ6IpMHMgol8A8H8AsAD+MjP//Q/6PhGBjEGXJfbhcEAkhk0R3ssJPE2TqM+c0Pfymfcexhjs91t0vYMz2azgGcaquVHxCT1xW1vZkwcTF1U7cERKKdu1ptiAZ6e3sd1fg9jqR2AIJiHaQij31JZSKL/LiRaRUiiYhnyW4LxHxREixHmDcgKoOuh9DyCVU5VggJgQUyhahbUGjATrLDjR4vnzsIeBaAjSvySmFDGYta+Mw/6iqNd5PtF1Hea52qrWWRhjME0TOt+j6+SU2+63eU720DPHug1CiOi7Dj7JZz/7j/9T+O3f/i2EEHB9fYGTk1MAwHA4wNlOTnLXYCekOEE2CWIAkSuaCgBwjCCqZkDfd+U9iWT8dX5USyj3b/5vvUPiVHAAjgnWi0mn1xgjJ3VKDJfNjBgIZBKsZUxBTbRWsyBw1hyJCIkJkQHj+sXaidmsBcQkGSfR5CiFcsiT80VTVZPq137t14omWjU/mSPvPVLUxQAg6j+ebp8YpsDMfx3AX/8H+a4xhPWmLxvLO4+u6yEbRW1ABVV4MdnGEIgcEiXEvLCddQWsqv2J6LoOkVOx6csisB4pj5gxBGb9fyqTeHV1AeMsyDBS1O8aMKeirsq9bAYeufwbAFJMcM4hhKn5rkdr4+r/U0oFR9DP9O/ed2WzznMqG0DfpdzbG8zZfBBbUhaltabaq97jcDjg9p0zXF9flmdtTtbY7/dZsIpwnOYRQEIeuqIeaz9jMyYpJfi+x7DfAZCFfXLS49Of/jS+973vAAC+/vWvYbfbgkhU5NKnboUQo+ADjVpOZIppAQCb1Smurq5A5MrBIQPAsGRgyWBO1XwS4I+bzSJYSP0b4L3DPM9wzpXNDwDGchHw7bzW745lPuVwifA+HzIhwFqHYRhwenqKaTroG8EYgnM9NhvBqHa7XR7TDl5xJxU4MaLr+/KsGPeAcUhJBJOM80q+13VlPDkRwIQU69owpuItz2p/aEDjcWttM9d1mKZpMTnOOYQ0waLa/zGKJhE4wFl3dD+TJ0RfnrJt7dBloTJNE2IQQaMLaxhGrFY9UkpZY1BQMoLnBG4GlAGQc9mOrCdtSqHYsSkLqlu3buHq6kokdjM5AqZxmVjvPKzzSImL/a6Sn4gygJmFhSEYZ8ExPIWC11ME5R0ALMAywODWrTs4HLYQhS6P8xzzO+VTkWTzrFYnOBx2ZTzEKyEYy+mpnPSHw6HgLjqmKSWwNfj2t7+Ndb8CIBvAWg9jGOM4NwAeMh5TtS/v+wwQ19M97LcgIhyGHVTLWq3WcF6ER0wBOvVEACcD48xC+9H/VzyGFxuq7hsLQ1RwCHmnIGsvzAWnMEZAX/m34kHy+Wq1wjzPSEnnRN7HGMaQMTJjXBGyCrLGaSpeBjYVQFytVgiRQa6C8fIsA+dcXtcAGSN4FyUQVy+WaiLPas+HUMino4JVbFiQdcSiQsY0w1mHhISUT++u94gpwHdWNm1jFrz66qu4d+/eYrMwM2CoLKwYI3znACbEfKo4n/uSZhhyCxUeEOGlG50MgZCARlCpd0S8DAbrEzkFhmEo/VChEqN4NBipmAwgYHN6Fw8fPUDvKugo908LrcBawsnJGbbbS6RQNZWQIji1Cz+VjabCCpCFPU0C+jEf8mcJL774Ii4v3kdKU+4SwVvRUF588SUAwPn5hQiOOS7AU33vvu/LPFFiDMMA7z3mqOClL4LXWirev77vMY5yGo5zBho5A6zMsEV4WADLTaxmlm70VlPseoftbtdoZLZoNUXIZ/MgpZDvg8V9dV71s3me8yash5QK8PZ7xe1sDFC0xA4pzvnZurYcXn/tDTx8+LCMgSGDEAPYEBJz1RyYQMbCkM0aJwrAHWMEQ80D0e7EeqlgLtIHb/2b2IebdtNu2qI9F5oCpwRYwLItn3nvgVjBHiIgsvrwReLFOGe3zLS0KwE8ePAAbAz6fLLM0yBgnXOLU3ueA4ga+9FYxDSCyAqQqCeLyepcmov2oE1OFrVLPYhsPr0SdltRtw2o4CL1ZEowcIgpFZdpSgnbq8fY9L6cvvLdWEyPego4bLdbeL/CxHICMwluQEA5QZ2zsNbBGMI4Tgih4icpJcxzgjUyfl3v8OTJExjjwKyAZ8VMLi+uSz/7bgVOAcBc3LREJmsKa4DkOU+enMNadf/m+UgRjgxiFLVZ33V/OKDvhWOyWq3yHM3llCZ1faaKpVTNq51HszALxnHMeE8dT2P8U1oO0ZKIpu96TFTy2UXOzGU8ra2ahKo+1rmCE83zcu0wTNZIMl7UebzzzjtF22nfhchmEyKPX5hgjcxp5ZhUM9IVkLZqT2qizfMM559zTMFYGZyTE1kE8hIJ7A3mvNiccwAzjCGEkJbX58WhA84AmCwMAN+L+p4yKt3a1JySoMzcMNCIkBLQ9+7ILueighd1EBnoc7YAcDEF4SaQTALFimAr+NmCPMoWLAs4VSaleilU/RdE3pbPUwrFo9HiB8bYpwhVKTFCmPO9bLkvc4AxtgjVy4srdL0IXpVJzlZgrTLqCPO8NBnkOSkTr0LxqWt/N5tNA5IKqSamBFiTyWmAIStAY2Prr9drEXDMhTtgs8eKmRvfPRWg93hjaR9bPkeMc/b3VyGtpsdi8zKDEWEa4TiHsXg1ivchYzuCHyx5F0SEzWZTuBPaZO3Kux8OBwEqm7UMqOdNODlf+MKPAAC+8f/+LmKIeWzrwWmMzaB5XTvWOjE9iofKLoDU4/ZcCAVmkbzDIJO72awREsNmtw9QXUBqRwJAiAG+74ptWth+1sCQAQzhMKr7DSByAFEhqyBGjNMERmw8NAZAKhugBQUZVQABIukFXAowUFTbIXCQBR8DSA8OYyEmZRVoslgAg6WQUAHXejSUfbk/XFfwlMX7ouQifX5KEWBfbE3FJOT0jwXUJJLnE6EskrOzM2y3W1gL+C6PkyFwYljrizdGNl9Ei6foOwkoGIXGCzlBXePCBMQjoQJViUHyTgLolTkCCrjqrS0LW0Dc5QkoUxrLyVqAChAseKF5KbYin2WWYWZYCh27wWRSFDbsHGAUj+FM3aaESHqg2DIXrecIAJShGvI4+64TQUp17rvOF61Iez6MI/qVsFCJCN/85u/JeybVSqnskRhjESAtkMocYU2jPSQUF/Cz2nMhFGTRovAPhuGAOy/cxm63KwgwESNmYKYoCnlSdWDK4LBB5AQLuxAqgAySmg/GGJA1uH16G1fXF01fVOVaTirlBV9YhyCwIZhEiBmUAxjOVDekuvX0FGo3O1DBRmNUe2met3g2Y5wOwkNQ8ynMmc7ry8aw1mOaJpycnuH6ulKSBafkBU9Dxy5GlM0OoAhdVceZBVRNk2hAgHgEdrtrdF238KhIH+xTAJ4+T/upp6ywJ2Nlg6MKltbNqZuq9b8nTsUrofdUMynG6lGa53lxL23aR+17CBHOAmnew3WuYXQ6cJK5Tir8bXZnhgSGnuoSy+Ccg8/A8SFMOf5AhJ3LfWrXQvUepAUQDACrVQ9miAfBUBF0ZA1CiuhcNZsTB5ARDTNbFOj7rghjPUyIgHGsJvRxuwEab9pNu2mL9lxoCqq+Vd9pwjAMi5NBbXHOfHlgScJYmA+G0dmu+Hr1+mIKkCvPiTHhycVF0TTvnp3hcntZTqf2ZAJRdmXJd1Vr6FYrDIcmoq6xZ1Nz8rfutrb/MUZwUUEdNKIvxiV5iXluDwvAGhAxQpzKySCYgpHArsYXbSxhDAP65lRv7WcdutYG1sCv9588wmazyYF66n6bsVqtsF6vC+mmzGYet3lS7YMQMnfDFNcrIcR5Ob75+X3fLzSPeZ7hvWhAdvEM85SWklJE160K3qLz5L3PoGBlmcYYJb5mUo3AgCnBr9bguAND3LSceoA8iBxatqkAfwbrlZg6ooEKxqFwhiGJBKXMsNVjmLPZpYClDIlp3M+6RmzBk1JKOVIX8HCwnQWnWNzprTu22q0J8xyROCBEdWWb+vdntOdEKMiiGHP0nvPVhl6ARQSs1pvFxooxFMS72v8dwAm0+MxU1bWu1WLPqjp1td9V4NJ1RQAM4x7OdhkprwsrJRFgOlkcq4dBQTdAJkKFQqvC6rPUJABFwDCs7RGSLEpvVwhpzO9EZWE6J2qhYdQgK8M4O30Jl7tL3Dp7AQBwvX0CioR+tQIa4dn3fQ4gahH42mcl1SjjjqxBn5l6+h6Hw2Gx2TRoqAXrZAN7cBM6rSQdZi7Re0CNXhTQDs09HYhiMWm892V+2zVCmWTknMOczUQ9EFr8QWjjvtxf52I47NB3nUQVsghVBmUVfCiCds4ELzIW4zSUeyrrtlXCVUguDi495J7h0dA+y7qxhTF6/K7MjDkEdEfsyXYOY4yIOVygmFDWNcSsp9tzYT6QkRNPqLipEEt0sYUQiqagi00ltXO+SEe2Bqx2UyMQgLrYlEKsLq4WVS8/xsG6Lp/O8tP5DYjUBpQwYudc0Tqq28cuJrtoA8wZIzHN4gESJ/h+BWMcjJENZY3FNA8wJIDpOB8yg5AR04wQIkKIglpTwmufeR3WCooe04yYRvTO4DBc4TBcCXBFlN2vSpYhWOvwJ//ZnwMgC1J++rIgnXfyY/viTlttTrDanABABh65vKP+6PvpPBVtr1luigXIRojl2pQSVqsNANuMk8E8i9boXQ/vevEwNSQlxZXaU7WdewALzUmvUwHinEOIk2gpIaLv17BOflQIi1YSM1EOECbq08+R8U1QCrs5WosAsoeHy7qWQ8uAWe6tn4UQMM8z1ut1wd6IBGNQoLiIIQbmeUAIU9UuF/1CXqsVr3lWey40BeYE31kBUgAw5zwILDERAITSmemzKtlV9dMFEVE3IrCUvC0aW4JabDURJNhoSQ+OMS047E/7r5ElsCksx8SSBEZj+2NJtkEga5BiLAg6xySfNSfAggK98FQ4xDABMMXFJ246gwcPHlTwkwzGcRANwrtybconmLgla6z93/4//7eneBdlYyPk74nW1vc9zs/fl7Hv1mASnn7rElVzqI3d0M9aOrh6H0RI28UJqXPaddVFTYkRqHIvLAxAS2+QnsTK/mw1lTJeuanQUgBTnx1jROAEsCmBSkyZR0GAdd3inq3QOz07y/EYVLRZ5+RaFZ6ay8Ogmg46dwIG2ux2X7I0x/EAawkh6DpWb1OlbpMjOHKLQ6d4eZpxak3pZ7XnQiiAGdM0lM26PtkAEJeTDoKQXuppAMiiVkkv6qAuorRQX+WzJhNSoXtWATKN1VWkyUzaCDQ5YfmpwS0LjdVNkvIGFMFQKcVVBSyLleTdiWo/dJG0vIsyiTkGQRVI33nEMKPzKxyCqLDTFLBa5yAhWxOCCHEK6Jwvfn3BD6o3YjFOqB4BYyPmeV5gLCEFIRmlaja017d4kGpnrfdBxq26U9t4FiWlHW8WxHratyd9Ox/e+0xVTmXudPOnlBabTbGTgrHkk9+7TkzEcggYGCPrqn0nY/zCG7XdbkH5oFHThIngjMvPbYlrgj3Q0Xqq86DeEou+90X70etb87TEmDDBdR5hTk+ZIe0h88OEwnNhPty0m3bTnp/2XGgKRATrPWyhKgt5w1iosC9IfKuWAoDtvARUMcM25kPI7DJVtQEqKpw2Y0wJarElqEXNB83qU0G5aRoXPAM5rVD6BUjaNwnzXUr/lpTUPl9PPH/kv27t4ho1WD0D8nyC8yscDkP5zHuPGAKc7TFlMpjtfFEzhzb1WZPfcckp4KfGquVB6DXTNMFbh9iE5VY2pkE9cwT/WK830BD1ENQ7sDSTxBxJi2e3fWyBygXDEjWrVdEM1KSL4nFKKaHr5T2mMZRx1meN0wQwI8YEa2uKupoiz8AUULSGjpfRTJU1qFraPE1wRjGwWN6fmTKZyAirE8t0cO18KHmr9bYxc2ZYVobuME4YxgHr/qSmJszrW00YHafj8W3bcyEUQAar9a2i8rz+2mfw8NG7AGqcfqXPxqPF2iNxQAxL0Ae8VPda86FdSCoA6vdQ/r1QlwvPvS4iNS8EHKoCKRYbuwoHZPZji/RL/x2AmmZL7MYZRE9vCqLqeSjX2zVmI1iDPF9dt8KQyzeF5iMkUIkfEEBLXHs1RZwtwkfbs4hIKszGeRK2ZrFA+CmkvOs9whxxOOwXQtJahxQJzluAKwFJBH9lXhpj0HUdDodDMTEVTZccFTW/ZLvwbcZUhmFAQgCZiiuQYUzzIZPGuNzTZZpwm3vxZHOKYTwshNLSHM3ryaiXg8phdHJyUtmxkWBI16jeKzV5K+wz13gL5qorUZ4jyXQUdzsMO2zWGxAB1rjF9QI0Z9clUNz6z2rPh1AAIUUu6PQ7995GjBEnZ7fw4qduAwDe/v730fddkbSA2GvDMKDra9AJIBvNey8hxM0kxhgW0lYQfAZQfcOrVY9pmppJr1z5F154AU+ePDm6Z8y5/6rvn0Do+q7cB6iU5mOmXmt7A4Jd2JwzMuXYgsiVtSn9qVz7F1+6jXfeuVycMCEEEKwkgQRKvICk7eES0mxKbsQ2xiMClECgpzQV6d+StktESKHNh0ALYA0QvEZ87CiBV+I+I+z219hs1qhZqswiuxEgG2AcxwUmMY5jwRSedeqlVPMHGBDCnE9U5Q8ozyABbXbslmHYMiXbMWj7ZsgjlGQuOqf1gGrD9GVuXf531XgUjGaStQgAKermZxiLCnTaOve6Ri9ywmNxRZqF8NK1tl6vP8BT8nR7ToRCRkuV05+AMAcMw4BHj+QE9X0vuYOozCtiiiUyrY1Q00UE1EG0ZMAmQvn6wBK51jZNFZ0/1grOz88X6n9KCd7bpwZbCUgtEcUYg9Vqhauri0KzXq1WTfSfvnpAiBmMzFx1C1lEL7zwEp48ebIQfvfv3899Wk5yjBEuaxWGqHhmFqPOmQtA9VRWok+MraBAXmwO+50E9PQrB2sNwnScPXiCseL+NKTuYcAWj4b0XVDxgM1mnQW1zWMunoc2wY66jVuikng8VIjKtcqd0Gvb9SBAYUNGg4yJNRapJPe1CFPAer1CCGMZ0xBC5ocsATprLdarFa53FdSTZEFVG6wxKSZ7NnSdKCX/OO19FhQ5whQxFQF7DJ6roGrXqAq2IicpgWCFS9MI9g8LiLoBGm/aTbtpi/acaAo16k1b3/dZui79tdZIZiEgE4bA4GSQqMETSE5pZzsYq6bCBEsk2Z2y+lxLwBi0SVYVTAMqgFZU5XTslno6/p6ZEWdRl1t1e7fblWSzQFVBrbWIOfWZqLOVMi39tLAWOD8/X7iW1IaW00Iukdz/O3gjLlxtBgQu6m0DlBoJIqr5ELiwBhcaEBMSZjiv9+TFmBSgMZtJbT8V+FuApBzx0z/9M/jqV7+Cvu8LVfr09C6224uMbUxl7NQtV00FA2aNfq3kpJRSiTTUU3UY9jkKNhWNiFlpyqHwIQgOEyaM4wAJQdZ3qtrKMsW7uEtdw8gU92pdx20otzAg69zPc4BpwGfNrziO40J7aM2ollPRMiVLSyzBaznHAzFAdkkcU7bwB7XnQihQVm8JVb2pVM0lUBgSw2S7lEwUkolZxiko2y3ECZqPpN3QlbHnMc9TVaNRwZ5j9F3AH1swB0BZZy29FaWvxTSh5eS23ovKSWhSh5GBKUh7xTPkF9kIrV3unM9ZpWVhzfMMZzpMsfr+KSlQRWKjNguTETMQptiH2tqxhIMzEcARITJcQwiKUaL0QgiF5BUz0LZenWIYd6VPq9VqgacwM776f38FIGB/2BWwbb+/AgCsVh7jmJOcEgsZywp+oc1bh0BckpmKOefBLF6k42zaLdFHW0oJQ847uVqtIKzUpWfD2cp+PcZWjiM3jTEIKRXsQAWJbuiWDm7MsgqZJgxquQdtDhDlemi/jw8pSwZMEv+hUbcJ2QPHyxDrD2vPhVAAEZyrWXEAcdmobQkgawySpUalvbUOxmawzqTF9XLbKgAqql2lrXDCVwvUGqhxEu13ZSMxttttI2UjtJiLnr7WOqzXHYZheCZmEULNvXD3pRdx/uSJeEry31OcYZ2SYuTdb90SptxxlmH1ZMjmVkxAEe02nyAXLEUWXtYEWGxPolq1SsdtCjXxqYFBMoCJXPoeU5KMybOk059DzZycUkTnu2YRzvDe4HDY1XgD1TBYiva1gKyxhOvrbbMWROA7MmBb7fzECQaScEWv5RBKXEGLvQjGxM1nBoLWVC1R1sEyUzcgG1u1kOPEr5r/ARBNxTkHOnI9i9D0BRit1wto3BKN9EfzLlCjXR17rbQSmZ58lN2bItjrGlmtVjgcDuUw1T59UPsDCwUiegPAXwHwMmRN/yIz/2dE9JcA/BsAHuev/kWWdO8f3HgZvdbyvgHbfi2DOVVaiwos2ZBbAaB/K0CjteKGIVpEWc7zlAVA1UhUHT7e0HqfloGmWkFx/0HQZ+c6iBBrkmVCVFQYedfzJ0/KM2v2H0KKEnd/dnYGALi8vASh5vNfugUtClALOelDirCJi+l0ujnB1dUVUprAXHMvCJ9DgD01XxSkchrVB4nT997DrTocDjlzELFoVSkBnIqm4azHlAKmeURNi044HAZ01hXTbZyimIjMmFKE4eX4hzlivRG1Pk4j2JpFkFQb51BzQZAkduUaewEIAKkgpSp/sjYI8zwUzWmex2ZjpqLqh6HG3rSagmomMda+a4aoKQdJrdfr3IchZ2hS9V/K3kkKNZT5aP9f50MFXNWc+77PmZos5rmmn69rtiZ+UXNKg/6c84skNsfto2gKAcC/w8z/DxGdAfhNIvrl/Lf/lJn/o49w75t2027aH1L7AwsFZn4A4EH+/ZqIvgGpNv0Has/iYx+TjI7VcWF15YCfhVuw2uGtZKfMYS9u+yTXCrtsSZ4p8etHIGKrKWiBkVbVByr4p8+QZgBrpNBNzpZzefUIVOIp8reK7Z9wdSX2tXOuhHu3719PNQH3gOxSzKCYYenT1dUVGBIbIjZu5g/MA4xhxNQU7Q0zuq6v9rw8FdM05pMmaySZ72Chfc9j0oyZy8FDxgTESbkKNcFt0eRSLP33ziIEgG1CKCHynN18S80rBF74/jWi0GaNUNXtVnVv42aOcYKiYfKy6lZ7qh5zIsSFW8T/Y/0AACAASURBVAv5Fi1S3ZnTXPqYUiw1R2OUuh4SGfs0/0ExIlhJFixrqjJ7p6kWFdL+xTks3kdGLiGElDVl3QsfzlP4WFySRPR5AD8J4Kv5o18goq8R0V8morsfcM3PE9FvENFvXFxqZZxcDIMDQpQgmMhJfmKNgOOiHi7zE1bArwbCKLgldnfKxBr5iXGGZPWtyS2qSlpNhNYX3BZmEUFgF8NIJCm7EgjWd+X3lO3meTzgyflDPDl/CEOKX9g8UQr+mWIqKRkopvkDhKaE6KYUIEVoqFyr7ymFdgWAEp5HrQvALL0fx4NUQU4R8zwtUHPJcMwABThDcKXsnQgk54348Q3lClxmMfYCJFNObissUIUw1PwKcUKIE1KMSDGAOEHDlPV7Gmrtvc/eBZNzSgyYpiGbBlKQxRKBOIA4wCAiTCNCnDMcz7BOEs84b5E4InGUpLskgudZRJ/jjSTrRkoZJk7l3qCaaGeaJoRpBFKEIWA8DBgPA9br9VPRqQrexhgxzQOmeYB1FYew1gkBLQufLgfv6TVq8rYHR6Vocwmvn8NUKODPah9ZKBDRKYD/CcC/zcxXAP5LAF8A8CWIJvEfP+s6Zv5FZv4yM3/5zu0NGJIdJnEo8f+UEgzJz3q9KQOnmMMxI/CYLKQLSRcop1zMnGr8vQzcXHCE1kPRPqdlQjbvAKCGz1YUOJ/gqeaONMaAMrW16zp0XQdrNBeiJgqV+ypg1aL16mJTLaRdoM515Tk6Dq2gYxbchRExTqNE0c0JL3/6VbzxxucL4u5ytauUGF13F9mPk59pcHbyMsZhwjhMUGp3iONTaLYmEGWBGyQegXHUp+xNioRPvfQGCB4EX9L1t+OkCHw7R+0c6PdOTk4gtTiBw3C1EH4pBZycrJHmCSkLPaHRT6h5PHiBJekGa8HF9vlKaW7XSxGkBuVHcAHRVFWoxXkqhWdCmHI+yEqy0vnc7/eLjW+tJJyRrN7L75I1zRqQnB/i+QhZKxH6tbX+kwEa8+LzEIHw3zLz/5wH7mHz9/8KwC/9sPsUaKQJqgGAKc1lI47jIWe5peJ+DyEUl5+h6q7RxddKTfl/lMSWyOqgZRAvN5g+X/kEh8Nh8TddpPq7hv3WGAd5I4bw6zXLLEFcZ33f1/RZCLDGLkynEAJ4GrPKqQBWAmBKYs6W+8AsHP4YFICS2AVGLONkdCMmi7Ozk+LCe/Du2+icB7MmX9GxZ+x2DxbeHGMjLq7uw/b5dEtctCwB2OSdXn71DTx+/CjPp4aVA+SNuICzWSLPITjLeP/J/YUmVmo0Zi/Jer3BMO5gbM2epeXpiAxcvnZ7fZmFX4DvPFhZmklcrvM8o9TcLa69apK0ZpBqaPq7mh91reQMz408VIHSHh5EBAmnz5Rx17AkeRmD0AYtVdBROCKUNTQNVTcs/XOmasree4RJA6Cy9kzLLFcAcHKywnZbvTvH7aN4HwjAfw3gG8z8nzSfv5rxBgD4lwD8zg+9F5YndzkJuAoIYzKPnCIM1YhCEMOwvHSftYlhv4PvMmLLSrVN4mFglNJjcxAV1dr6TB045SK0ZoT2bUmfVQ1CV4cKKaH8FlubI6yxmMOImnsB+RRHqcV4fX0NZsbp6UnJxkyE5elETWxAItw+ex3X+3sAgBAnGGPhjcfZqcSNvP/kMZyzmOMIE33zTlJUxJhKFDLGIgZCYgOD6makYGBBsFnSzDHkU2iWwi85Icv9+/eLJ+bYVt/v9/BZ0E3TBO96gAIodhqmUbxAKcWygQ7DtpzSrebEzAhzQqJ6GBjmUuNDmzEGrl9hDENJpqM5HEX7WtJ/dRPVOqSApvyrBVU0ctEXPKQlEx1rbdqPkraPxSV+LET02s1G1vLV1VUW/lRcmwAKwYmIYLNAV4FAROAiFITIxKh5Pg77HczyHFy0j6Ip/BMA/hUAXyei38qf/UUAf46IvgTZDd8D8G9+hGfctJt20/4ht4/iffg7aHm0tf0DlZ9f3AsMgoXXVFcImKYZ1jXx44nyiVkpzRIibGC9nF/qG3bWIUUWz4IKYdby8Ak18Wqt7NziA0D1hhyj/QAKgiz1BWLOmVhDeqsauRgvkGXEkBqzwABGTI1ZwVJ5ErbbbXl3OWmr/diaRMYSnlx+tzEpCBpy/uT8Ue53pd9KpGg+jaMkglUtAUApOmIsw3B9fuJQqL4yTtWGnucKzPZ9B2sJ01TRe2U8MrtS+Ga9djnc3SCmA1579R8FANx/8LVcJSrA28xTiEL4agu8AsA4jcJJUEJVjPhTf/qfx6/8yq88FX4c07gALlMIIGsL/VneyRf2Yct+VLtcQNxqUgjuE1ArbsVyerNqqLSs9RHmUO5JWJaas8ZkRijj8uoSuiC4CbzTYDrFUsapBjoxIYPpCSZ70yjPn3iFauTlh3kfng9GI+QlS6XdkgXclOIoooZZ3H3hFq4uxVXXdR2mMOXQ08b8CBrbEJGSTM7dO5/C4XCNFBNCFh5UCENc3FpLd+LTLkn9DoBSQ5AZRa0T92BlEBZTiFJ5jt7SWouEBA6xVMeydkll1XcHlChT7X/mSmCqi9VkokrFQoxxOD3d4OrqAjGmsjCNASinOdN3Uu9PSryQ+MyM1ckGnGtjShQlZ04eg8iVewpY2Nf4feZiu2s6iJjrhArGY/Do8e+UMSECEBPG6aAPL5hNjdGotnLdvIS/+cu/jJSB0zZCUcexiAljYc2y6nSIcxaqmmilUrpVILVz0q4V/cyS5KxIDXlIi8oApgBo8yT5HTpv6zuxUJVbbKEKnyWYSwaY5nHRB8ourLafKYk7V/AdPUzwoe05iZKsJdIVPLLWwBq/QHaJCNfXV1KOHuKqdM7DNHYas4RZkzUgCMVztVrh/Ml74MRyEjoLcrIoUFDjiDZZChHhR7/wR2EdwzrO967Zo9sTq/UUpMZO1NNKf8QurWg1AHCszEN5h5otSlF15loxSbAXZXW2ngjJ4qOaimZllh/G9voKhhjONlmricBRSpXrjy723jmpkems1JdwFtvtFoEDAodsb0uNBrI1y3AKAc5axDhjngbM0wBvCXEekcK88Khok7ERtFyyDEVYMrB5kzkrSHvfe6xWHVarLj9P3MqCrOcgrCh9U9vcWouTk5MMylXvh/fZw2UtIjNi8WoB3/jGt7A/XJY1oW5qdVW3YKAxRp006J0vOJjiLykl+AY0dF5cuNaZheYFAGRFQyMD+M7Bdw7GEhgilLquQw4BfKZQskZI6OK90b5TCXALQTgLx7khjttzoSmom7BNIcVMiBwLp78tWOIKILncxOV+CvYYU8tj5eg/54+qDEPmtJ4mNZnnd777jXICSnZgt3BJ2RKBWTMlLdyARNUfzGJutPRbuU5HQFqYAWNVE5FrN5sNDodUVd9UTyFdGEtV3ed3aDn1KIKtLVxbPSclcqzQaouLNdOHJZO21j2QfAOOE8I0N6XmEsCMOM/oS5LVkE2umkhHxiWVk17HxHuLEGZYMuV9lYuy3++PVPqEF1/8FLZb0RxFQ7E5CKgK2v3+OrvlqqouSV4swKYEWZ2cnGIcR3zxx9+EoRpPwjmTFme+TF1nVsxSJZ6pK73xJjljEeIIw8If0eLIsg48mKh4SVI+RLquLxqFMUkSrhAwTkqVXrrf1XsiQivB+64JyApZCKQm6S0+tD0nmsJNu2k37Xlpz4WmAMJTdhRgSl0GQCSr9w5TCMW10majETtKTpFpSuWkVD9wYkZMEQbLewqo1lJDaSHtj4FHZevJ9SlrOKuSYzHG1Jz+1YZU1VzsVXUpUtZ2apCT8+IiU2IKAAyHCVo0VRh7qj0RjnM5GvJZA2lMHE4LjaQqVfWd1BiimDIAZlELzFI5WfVUqpmSYiGHyb31d8VVFPsIsJ1F76Vq1X737mKM2xP85OQEw/6wsN91rp3PNOVJTu/z80tYWwE0mT8B+ObiZvULVp80rbJly+/TNEnfM4DbagXpKDqSsjt80feY56nh1wgnRUwAC4NIde0yM/b7a5ycSHGdeU6oQVbyvGHYixuVafGsNiRbAURhnlImj2nwU1fmZZpEczw9PcVmfYIPas+FUGjzKACV7rlQwzJw5Btac0oRzlpRvxo+t9rzXZO+65hJ1z5P1Hrti/AZdMDb61ertcT1F6JNZtgBMF6i4cJ4QOc7pMSwiAhpyH3Ntqa1CLk8nrEGnBfQyamwwed5hrMdLq/O4b0yLie4bNaAa8Zgqa8oangRXjAI85xLpjdeipxLITWcfvFeSJIaVettZxDGQao2KSc/GSQSNTmpoCDK10ioro5l162asPHMKbAOMRrwHLEbH5TxnGepuSiAIfJcALvrLWKI8H1lnBrjEdMEnhWFFr+7pYSgNTdNBTyZGWq5ffU3v4Kf+vKXBPNQghtJUp8xTviRN98CAHz7978BZQG2uIfiCMYY2Jxg1vrKhWjzRh7nPWixp3maEbLnq+97WGNwut7UpLdZ0MZpxpSUINdDDyoFPHX8jDGLPKC6ZplrfYxa1YzKZ+MwIczPfYWop0u015fPjMbpgL7vMYexCg/5gizOI9yk5e4DcrJN06GQV4BaugyMxs4PiHFZzguQU0SrU7XeAWMM5nEsdrohFOSaY92AqcRu8ELQASKQDvvr/D1C8gNiDEUodF2uMpQ4C7AcFJPxEuMIxt7Nn72fbdK0OFVCmHF2dorr66vy/iI8hXilKe7TXIvRqPB9cP8+3njzc3j1lZfxzvd/kOeFkWLKgUp13oZhnzGAJmkuAnb7PU5O1kCJuchxB7Gtv5i5+t4ATSatlBJcx0gMsCZJBWXBJ8lR9D1TipI12Ri4HKj0M3/ip6CBbm0iVQBYdR2+953fz+/UJOBxBppcVYW5EMe0aG1lPapGpW7j9jBTUC/GiK7vYMKyQFFKEaEhpvV9jxgDuuKKz3+jZY5G3egy1jrPMWtwDEUG2kOt9OkoI/hxey6EQqPPAmgkHioA5chBk3XqprDWCTvQcM1YLH/JJ34FnHRRtJGWbSaaNhVc11k5URpQUNRP4ThUoNEWs6YAYEZi8TkHqCyr+0q2XT2Vp2loTJ88YVbqJq56Dy3RxJFg4AAX5YRr2JfMjM6vEcJF7hMQw4xvfev38IUvvJWHVxbq4TBk86ey+pwzYDQ1JqgGVKmb9fXXXwVFxv2336lTBpOZoPyUG1WFaWumnZ6uEMJc7hlCAEcRopwCkCM61T23cl5qeqBqjsy1GK3+e57n4v4TBqvF5qTHYT8JezRfv1p1mCdu1o4kUZmnEcopOD17FdvrB/le1TSrzMdYrqcyTgbtiSRxNNQs6Tb7dmxA3uqh0jVmjFDZja3go66zNM9wvlu4ZPXatjrXsfbSHoy1kC8VgfesdgM03rSbdtMW7fnQFLit3agfaQWcCqKoC6u6mxIST6AkJkSpzoOKEbTgpTH2qRNMpXV7+sejYqeA5l2oWAdQVbhjkLSe/MvwW82boNigagxtn9TEIJIQ6vKZSfC2QwhDIU3piXzYXy/wFCKDt956q7Fnq/qrJ14edoSwx927b+D8QswCayrjLcyqAmttyNp38NJebvn9GtGoav0w1CIwtRiL2NUCKEaYnI2q7zyGYcRqc4rDsCvzVE68RqkULa3iRgDAFHE4HAoupH1K1OPO3Q4XF+cAaiHhNhvTbnt/4ZJOqWajatVvnU+x35c2/TFepWMucRMGSqbVddySrMg0pClSd+iyLmepG5kS+m6Dy6sn5TPtw/H3p2kSM63Ayf8/YTSu15uS6qv63TUFFWAwIUJIH3Uxii0qZdpmOM5Vgo3Gt1fLRMNcmWsFBJNTnLUJPsXkUH92AhWwThiKT0XAld9b4UMZ4GmmQTd9iGgdBlVA5T4ZA+c6EUAqqNwZpvkK03QAZ76DPksBTN0t1lrMMcGwx2EvkXDrTSdCJqvbuln6vgPQ4/LqYUkUghhzbQYqYceAA5PD1fYct05rCLsGE7Xci1IMFqkg4ESEOUx5PvTlowRIOQeE1NCnPZyz2B+2Ze6rne/AsaL3SigyC999J6XaPJcxTSmB4x7n466shzYMvQg0UAPcURHazthSQGcpvAnHaQBff/11vPvuoxKNaXKVMCLx1ChN2VqLccyMTqvXc16LCSVpDyl4auCd0Jq1HYYt+r6vayih5rXQPKRRCgW3h+6zGJJte07MB8ZhfwlgAjCBeYD3EYZnWBphaQQjwJkEpAmdM+ichBZbRyLRKWLmATMPiGmEUo1rDL5mJ0qwTq779MsvQRKtLE8ATb6y6KEKiWfgHyIQ6k9MEa2WAGhEY2Ugyk+t6dfmQzg9O0Ms/U6Yww7r1R0I609tWCox+NIigIh5HpDChJgOWK09VmvfuGtzncqc0ETwBcJmdYoUgRRznIFZMgKZE4yNODtZQRN1CNOypndvvTvHjE9lYQrrMMCYkCm9ADjV/BlZ65JxqDkE5CQ1hZyjruDbd+6UU7hmLJpLEl/9vIJtKP1thYKCyHpf1SAZqUnMw4tnict4GV8BSJQokJDmGWnWtVU1O2WpOudg7FIL0pwZi5iNKHlGwBHjNECT6cQYcXZ2tqhlCc19AcqBEITPvvG5BZamWuxxvxdr9QP/8g+xMY9I/ACGtzC8RYgXmPbnGKZHYB7APAAcMU17pDQhhANCOIDThDhNsIZhjjah5tDXZm1TF3KaEaYZjx69m/+6pB7Xfi03sQ5oO5G66JgrzRo5JmGz2ZRrTZOxuO0jYIpWoafObruFsxbOeaFVJ4eY9tBMP5q8ZDiEzF47Tm6LRb8lyEmzX1Nxm+0PW4Q4Ynd4D4wARsgKx3LRkCFwMjjZnJV+SmozOdnJGJyenuD09ARd59D3WhpdMhrNYUKcZWG3Y6tNffOaUUnHRjegCKGagNdaC0bEfreD9Q5K6W1V5uMkIm2gmnpW5N9xKVSogpCUNU1jCM5YSWAVEzizNlNUl3gEp4gwT+J9CgE6STHMMKC8mVNDh0+lgpb2X2MkWoFMRLh16xYSIihFcJCf1WqF1157AyEE9H2Pvu/x8suv4cfe+iMiEHK7d+8erLW4c+dOGWPlTXxQe07Mhwik95BI3HKr1Wewj4/g3ElR7Z3r4GjZ3ZQS+lVXA6lcI+MM54q7dTEpx6DlQ+gGULeSSGqNyKy3a/nu2goN2PpyvZDfZUENh11JiZ4aLUHtRXE/xWzTaqRfgmaC0jh/54AwEUyOW1Aa9JtvfgEPHz3ICxul/6L2J6QoH56dneFw2COlGabJHaFcAs10BGiMPy1OoJRkcQ9DxK0zydGw2+3yBpsBTnj8nuTW8d5jGCXte9n3CYiZN1GwF6OnJJVNqtczC5GnxSlimOAsVfLSnMlp5KQuBQDKxWGJhJRUzSwsUswBtZal/FNNAtFEYlQXeTVTUz4AdOzF4xIWanib5au4qI14zUSHr3UrrPfiaTBUZKXJHi5xrdY5ury8xDRNWPWb6jELM775zd/NYyH3fPz4IR4/frjIu6A42HZ/KEWUZI1/sFvyudAUbtpNu2nPT3suNAWiFaz7fAHrQpphzR1ovj0ASGAwmwyYVRtxmAJsBuZawAcsKlKb+LNF+fUzPT3a8FqmhJgJIUoTtWSKnV/BS8B3thRFBSQZqIJ/hmohz2eZJ5req+UpaH/ktNHMvwES/CS02etcZdi5W7DuFlK8LH1arT4Nxns4HEaQkWcPQ723ltST+8bMJgwLnoaYHGGR4ZqIwEi4zsFHKSYwO7z44qfx5PzdosUV8g4zqCklTyT0X/UQxRCyiWeQQtUgFDlvNbrWzp9GUbGtkySuog1Wog/HzLBstGNNW9Z6LlQ71Hu3fZfMUYzjgLI2AE+Tu7amm+IfzAxNbVQ1CcGxPNfcC5QkWnPIfAqKBONsxgB0jUifxJNTeS8pBCReaq4xRiTEjPdUj0iMYtfW8H7ChwGNz4dQMBbGnFYvQOJsZyKDdgDyACQATjcLG1ijce6MEunH6uqpGxiogkFdTQAhplxgRRl1CsIQA9y6oZKSsWGMRpvNmRDCJb1VCpIbkSHxFjX6z+cEnaGhddeMwHVTiN3b932Jp9DvMUe89upn8V5OPuIM43B4Aue6XCUZePT4G3jw7j28+eaPwmeSEkNIO5KOhNBy5YVCXFN63b39Et4/f4yu6xEUgDWqdtd0YoYlivHJkweiIqO676z1iPNY4j6ICL63CPsBseSgoGL7W1Pra4YQsFptgKdiVGw2f6rwHoZhgaQLmJvwxS9+EV//+tcFxwBgcmVq33cF/Zdxl6jX9Vpdp7W8/Xq9Xrh+9Rlt5vByoJT4GEYMUzZ3ajIWWXOSL6R1HYcwLeIkEkcgisdLWYpyba1E5n2ORg0JG+cwxSYREDF638sY9uvSX1nfWBw8rXv1uD0XQgFMYHJNdhWG6zJZ06kNKi5KYkYo3IUq5QlGCYDZ/TODaFmeXqRmKCHazIw5MNbrdUnQqq4ueSZB0f3KIV/m/xvHPVACsCtL8njQ2zoS6pVLWfgxYs2ZRxHO9ODYFjON4DggEePdd+/h7gsvAgC21ztYlxDiAac5p581AV/80T+CoGnHAcTAIFOFWmuv3j69i91wjZATmpxfvo+2NJ+OE3KcQ+F/JE3aSojZFtd71viKPHZsESYRFqkMXQYrySGmGXHOAiDXhrS2W3iAiGTz2YZ2XkPEK8vQWovf+ftfA4hLzU3rZfMLf6GdF4KBLXwM5zwOhwF37txZxLi02qXOibVOcnA2fXRO8A0NVQYkD2jrvtXnay7IluMiGIsBWMBLAAhJKlVxlOC+Wd28xuJwCOj7rriukV2q7ZgwM4ZhRL9aFRyh5TE8qz0XQoGB6pcF0Ka8KqmyjIdmj2kJNJrUghtOQ1tq7li9I0I5LUCiampmYHlmzK4zySaskrkFChWE2+/3ODm5g2ncl9O3nlpS8EO/q9e36p71YnpYBLCmRMugmO8cvJET7Hp4jN47Uccp4fw9SdWVmODdBsQzpkk4CS+//DIePXyMRYBY43k5Dgi73j7BK6+9gXv3vp97ZdCtRMvipKnD8mammo4sBKHjbjabPJ7LYLQ2nuGll17G++89RApVWParM8zzdQ7GAnynNOkaBFYJYTWORcf37PQWrq4vS03F9t0om22ctRewgI562so9dRwM5swoilPEyckJ9vv9wm2nJkoIU4mdGYa9RNeyKaXh9vsthE7vi1AtmZSMARpzVsZJUrm98sorAICHDx9ms7FGwvZ9D+89trPMrwrFOQYw5FDTRmRhmQFjpcYFJJpUFKi4CA/6MKFwAzTetJt20xbtuRAKhEobFUnbwfs+u5ckTZekkfKQbDdGfrKPX/IPOFjbwdpucRLqPWtlqEoyUtfPF978AqZpxDSNmOdc5CRMpaK1nE450IcYnAI4BXTe4vryAiFIYQ+9nz5Pcy8oGcc5K9l2mIqKroxJMg5kHFa9B9GAFEcMwxMMwxN4Ky65MB9w2F8ixT1S3GcN4RLgEZxmcJrx6OEPQEZs/sKRyKSZlBLQRDTGGMGRce/e20hJgFNjHPruJF/noCX5agHZFZxdlfdq3bxqjzvnIVmq5J7vvHMfqjUoeUeKv1gMh62oteQB8mCqYK6O5Y+99cUCih6GAw7DAVfXl2We1U+/qJKU6kl4cbHFMAywRnJQ1MS5mezDAiEpq/OYhCWA5ijBaHFGijmrVNLUZpIUuNKWZyAXmAEFGCtFfomE7+CMxbpfibuaGQ8fvouHD98tZmuMsRDsQgwSim4NPvf5z1V+DABnKCfEFUJXiJOEwnOtYmatQ9d3ODu905DRlhr0cXsuzAfKKmeLjorNtUa16XOWWrOkGmuqL2ZgcyJVmqfxgGkaYciXRKGSPkztYo39lzyG3/7utxv+uCL/tgwqgCJURAVV/EBjM+pnIqh0UQWMYyifW+vg/QrWjrlPE2zXYRj3oBz8f9jtkMA52UqO/mPBQ7y3wuCMhUMLaw0MrStN2FRspaWDj4cDyEiOSLWyEhESLfGPlNKipoDeJzFn0yqbU7CgJIlY1SzT7/bdGtfbJ2XzuY0DRxH2qhandAVQwmpzir57AYfhce6/R0iSnFbrVnz3e78PYxymacRnPvMjAIAH978PjYXR91RGYIwB65O+hJbfvbsBsxFS0cKMQjErtMnGTOXeMs8ezh7VaGxwgGGvBW4ka7IzQMxEJDIGiRnb3RVikEpdsp4kQe6qO8FuVwuz+K6DsVYIUgAYETHjL9/97rerORoFQAzzoUQIE7TWpAVpxnErSYdOT33Bg7bbHV599WV8UPvIQoGIvgfgGgL9B2b+MhG9AOB/APB5SO2HP8vM5x90D+YEZzvJRQcIsw45W0+DNhdGomb5yf/Vwp7bq+t8vXoUUtkgEk8Qc5UmzTM4Z4yQsN6IXbjb7WBtFhBcXTcyGZVqK/2rwUyV3FQxEWNqYk7v5fTcH54A6qpzOXdijCB6T96GDyBaYRpcA2pZxDmHN5OATNJOREi6Hq+8+AUAwKNH3wZZB6Ay5mKUQjTF1ZlPxDDPpRKWCsoUgS/+0T+Gr3zlKzg5lXHybo2U+7XbZe4+MawnGHKwxuHqWolnDodhC6Fw57Bz22GGBOXoaTzNOa6fEmK6ruSlzuJTn34DF+fvYsw4CbPUfkQ0ePxYWKjWGTjrMQxDIZkpBkUk5J5KyEoAAy4HB+mYKFuSuaZdFy1RU7VrQJoIk1YotFmPNHu40JazpqNp9FMEGGBM4k3Mlby20xV65xHDBJ/ZmimKq5Ybb4dzDgYEbx26nCcTUBC8Yg+1ZaAz1XByoZiPxcV8drZZ5NU4bh+X+fAnmflLzPzl/O+/AOBvMfNbAP5W/vcPbUVVZ8nknCJyTQX5jGGAbE4QWRQ1gCyM9eIbNgSt2Ct0fzE19ETRKtPMhPX6JAe9MHbbPXbbPQwt8xu0fWs5/u0p2gJcqkozM05PbxVKsQZ3WdMVPnSYdzjs7oP4vhZVLwAAIABJREFUHBfn7+Pi/H0IEzFlc8KDjEeKBOt6WHcCY2/D0BqG1ghR0q/FGPH+xQ/w/sUPRMOBQZy7UjMSLK7EV177LLq1uPsADbySOArNP9x1K/y9v/fruH37TBK+RAIQ4ek1vPnZP46+d+h7J5ubRUhGDlitHFYrV0w257rMzsy1CjJLMqaEmBLmuSLgGu9grcVPfumn8ejRdzBNE4Zxj2HcA5TEmwQDUAAogAGEFMWzUKIUct4FQvH368lqiBByMJjGF7zwwguLZ1fNQJLf6E9KEFpzSiVOYhgGzPNcQFUVuK1rOUahuhfKtGF0fY+u7+FNDhobhxInQRyBFDCPBxBz/tHUdimbXdIrdSEbLAWVM7asVTEXIxADLi/PMY2DPK/p57PaJ2U+/BkA/0z+/b8B8H8B+Hc/7ILENSOybsq2+Iek419m6ZUNaEvkX6XQEoht9s+ruiqTooQX+SyhFuLMWkguo8ZQqqsOOiMRw9k15uy+s1b90FUFjzGUvux214vBH8dBYgyKVuEBewLM97HJvvJoPgfnVgih5iMkBBESMAipRtV1xAgJ4nlhDazyEt/npibxCYOMw/379+CcL0KTSMZd0Pns6pv3eYyGoqXFmBD5HN/+3ruYM0230yImORaj5Qqo9vRU8o9Gzq7XPWKQ/IWtkP3t3/4teO/Rd6cYxl2ZJw1Csljl52wwTO8XDUj6GeVEx9IkIkZW22W+AcD7Dufn5yASurI27WuMDO/rhlutNwjzvJjPruswDHu4UvKuHiZdfnelusszqGg6d1/6NMb9Hs6YklAlRPEUOFPrY4Y4o+877OcZ2+22eN5kvElMy2acgUxSauIfZLxs4V2ocP6g9nFoCgzgbxDRbxLRz+fPXuZaT/JdAE8ZMNSWor/YfQzduGk37aZ9HO3jEAr/JDP/cQD/AoB/i4j+6faP3Dqsl5+XUvS3b2/AWZqTEW2ArEEmDABG6M1C/7Twrod3PSQhhgB4+nub3VjJLZUfUGnHAPATP/ETGSOIIEogSuUa6aPkRpDy3RYWDswBzvZwtsfp6S0ZRGVAUlUjNTTa9w6+d2L7ZTDSdyv4boUUCXMwSOZzOL314zi99eMgcnDOY7XyJRoSMJLpl0kIWWTBZEHWwRgvHgHXwbkOxvRgEMAG3q3h3RqcCGFmxMgL1ZKZQFAeRabtUofOn8E5j7Oz2zg7u50xiQALRu+82MINAaY1qVS70zE3Rsy39XqNzWZTVHpm4VcmTgVk1oQgMTK219cNWh6L9qjRnMw7MQmCVj5aVm/Ka2xxsv/cz/2LuHXrlkQdxgBDUjKv1W6MMTg5OcF6vSqfG2KEvG66zqHrHEIYEeMMC4u+W6Pv1gAI/9ov/CXRCmIEYkSaAyxFUBiRpgGna4/Ttcf+/D2AR1xfvYfpsMN02GHVEeI8gOOE7e4a2901CBHjeIAlMSVSCEgZ1yLKeFM2yQSMrpmgdQyE1hzK+1gyJb/ls9pHNh+Y+V7+/yMi+qsAfgbAQ8rVp4noVQCPfth9FsguIsDixmsTqoYQ4X3NibdenWCXE562YdKHwx63z27hcDiURWGtJMpQaisAfO1rX8shtQGafFTxgGdhB53vMc2SwAMQAouqcdbUzQWSSlJzGMGZXNJZQZunMIHz9dYZWPQAOsyhiduA5gyQd//yT/4s/u5v/l0EzV7dkHoABpEvpBhN+NoSfdbrU8SYME0HzHMNKVf1VzZjTlHPM8IQYAm4OH8iz8l4SIy1kIxzhOvrEau1KYtR5kk8EcJKVFIRcHl5jtVqU1TYrvOIKUjy1oRSNMd5EfIjB0zFTHPZPe2yFwno+zVu33oJT87fhZ45d+/exfX2qrgYVUUWgRLwS7/0v6DvJbW5ZJNKUlioMVuVFtx6VOQwGWVeNBendXBkMFMsUbopJfyV/+I/ABLAvmYHC3NACAN4GtCvhHmKsAVmxiom7LdiUpz4VxAOEejWoCCA7kwncCuCJYc5TBUEN5W2X/ON1czNJydyYO32F3C2wxjmEkYQj0h0x+0jaQpEdEJEZ/o7gD8FKT3/1wD8+fy1Pw/gf/3Q+2DZSfXnGpQDuCTiUDAyRsnc055Or7zyCl555RVYa7Hd754K+hBWZI2pl+y+48LPDgDr9XpxeugmPL11G9Y5xECIgXB2drthLKYiEAAp8b5Zn9XrKaHvu5KirL6r8i3Exq9c/iqUvvobvwqHWlpP76l8iJTm8pm1BsNwgFJra9rvgL5f4fbtu5imgGkKePz4ceFXSKo6C0cOxCKYDDEMMaxxBSsp74kOm02Pz73xj0jGnwIAm6IlrNdrrNdrkJGMy5LNWU51WdDIpx3K+1trMu19ACGBkITyy5LeLcWIFCPCPOL8yaOyPiRbXwQlLpwG1T66zhVcYhj2GIa9sEazVqgnbYwR3jrM4wQkRpxD9vrkoLYjQFlTuulaIZKEq953cGTgKCfWYWDeDeA5IOy2CLstHBOu3n8Pl++9BxMCTAi4ePceMF+gm9+Hi3u4uEfaPQDtH4LCOSjssVoZrFZSWFnX53KexdW63V1gu7vAZz//xyQBMqiMR3tgPKt9VE3hZQB/NW8mB+C/Y+b/nYh+HcD/SET/OoDvA/izH3oXYsQwlIjEEINstmZDkjHitmzcPQBKwRgiwr179/SGssia1G2u63D79m08uP+DctrVAidLNVNp0CFMNdU8M95/7z5Ejsr17733btmoqn3cuf0SLi4ew1gJsNHAlGncIbFEBhrKkZcm4jBspVAMMkfj/2PvzWIuy9L0rGcNezjn/EP8ERmRQ+VQWVlZU7e7q8tNl+1ug+R2C9sXRmCQbARXCCGQxQ1IWCAhLhEIISEkLgALwYVlWWAhhMG22gx2j1S7hu7KyszKOTIqI2P6x3P2tAYuvrXW3icrq9x2l00gxZJ+VeWJM+y99t5rfd/7vd/76lm8JVO/lVoRifgg4fbMyZ/FX9hDoe1e5AUKa6VRpus6Dg9lt7x18zkePrqDUorLC9nt1huLMbL4lspnFMKPCHrI+UzTgLaRH3z0FkrPkd6Xv/TTvP7G73Hj+k3u3RP1Z60lldtenaMLHVxq+gGhLPe9SPENQ4dWE1b1RQwuoDF6RddtZ2GSICSd5Way3W7T+Ys3SE4VV6tmL63JI3eC7lI59eTkBD8JfVsrw+TyERheeP55bn/4XkmEx3EEH37I40Ehc9dnKfnoMbGmqmt833FxIecZvJMQiplnYYxBe8/kfClrt+sNSism16FMRb99CIBtniEiztNdilSaeoWQ4mY9h/fff43G1gQ1FX8JF2Zw8tPGH2hRiDG+A/zsp7z+EPjlP8h3PxlPxpPx/814LBiNRITum/NKrUpOmtlaRsvutywp6tRkorVmGIayayikhVl8IVK5Zxy5f/8eTVPvgY3lEEqe/gnNA59UnQjCkUCRfQKqSnrcQ5h3rPOL+0RE+987z8HhNQCmQc5Jqdl0VqKhgNErnr75MgDvvf9NVqsNPsxeDD641PGXjWLTzqLr0pLbriXSGPuRpq1L/X15fhJuBoZBzn8cHyaq8sTRkbAHlR4Jqf03FtWrSFY3yzl9jOLApPT+bv3WW29iDZw+uofWeU7nULswVMndoord7ryQcET1qkVji8TeNI1YrXEgADSpxGysRA7p5y/OLjk8OsKaZFJbxGQlvfLOUadIp21bttsO5xwHBweARBo6CdYeHR9zejaf64d3PmRpK99WNaY1JYWVM5Gx5DxY0+KGDq0MwSmmIL9f6x1GGUbX73Vj+jDRXe2oihhtZIqa+uCQtjIF8IzqFN1eZxxH1qlD9tXPf5E3Xv8+4IseiDZC51+tVgX7qIxBPe40Z3mwKUAIepaxNnY2D9FGOgMzAhSiQ3tFUBEjT4t82+IByBdM8v0g6H0cyy9rvb8ILHEEkRRLd1xxXAqL+r0ruer8O9A0B3TdDmMNXTeU766aDdMYSl3bx8B6fUKMgWY1LxRKRaJ3pWTj/QQabLVCGcvVlQBwbevR2tKu2nzqqGTDrrXOxElyTwJKtAUyI1PCaYO1AZ/s7fRi0cnnLrLjgn0sb+Bx7CEkd/DFohqDS7nufHsVXUKdJdYMdd0w9I5haNgc5IWqQ1FJjWHMEnmWbhywdiUejkiHqdaGg801tjvpGj26diSEKh8YJ186XJ3r5fov2KaXl5cFyM2/01R1Iih5Li7O9zYIo2v+1J/+5/jVX/3r8vmzy6KPkNOHyoimZt93TNNMzw9CVaSfJmLiXjza7mhXlvW6LdoJTSvs3MpaTDp2pRXeIdhGI4uwXICR4LZ4LIPcDnz3u98l2+Y1rczzUzc/x92P3tmrFoUQi33ep43HoiEqEvCuJzPtVHqoTeIbaoDoRXE4BPw04qcscukxSkvFQsmDr7Xh5OR6ovBKSTHi8d7tRQmCBczKQvkC59zT6lllWKVGpiy8UkgqdYv3fg+wc1OgrqRsmVmBf+hnv0aM0LYHBZQLESYvfhR37tzhzp071HU7A3aJ0WisMDa997ixY7WqWa1qmqYlEqiruhynLH4aH+aGnkzZretNeVBgLtkt29an0YOuGYaAScpOJ9dfJbcv5/PMkUgIQiVfsvoy+FvOM8w35FNPvcRTT72EtKzLNW/aiRgEPCsK14sidvZCkAUrVWa8hxA5v7jPNDqm0e3hO5vNIc4FaQGPhqZZETwMw5QiJT2XYRNQNwxD+W+tDXXVUlcCDAc38b/9b3+NfjvSb8fS/LRer/cAvL4fuHHjJtPomUZfJNjHvqcyFeM4MY4T128cE10AL3qS1hoOD04wuiIqEaqta4N3itoYDlZriTi8RntdMBm72NNCdNjE1vRO/j6++w5aZZt6uUar1eqHGLvL8VhECopAoMOQS1iW4AOYWEpAWds/Ljq8VIwEJsakVpxPx7mRs7PTPfHNTG2Vmzn/Tr5ZZzPUkoJoRT9uWa0kNBvHkRs3bnBxfkmVzGQvL8+Jcdpr9FEotNHpt2GaZBn/7ndfw5qa3e6CJjMVQyAyEuLcf59r9zEIKg9gtEQCAirqEhHlnWoY+xIVNE2zJ/Mm5xkRnYYOwsJGzBjW6zVd1827XVWhVGS1qgkqCa+cvYuGBDTm+RANCqmT+0UEoAh+FIp6ca0W/n2Mkfv3302/I7vyarVB10/zwfu/DcDx8QFGObq+4zg1RHXJTMb7sfBQRhfBdUJbT/6ObhL6ujEmmdym+0tZxsnzmedf4eO77+3dR0GIhmU+5P2ysMwbiAYTZTFxKS2oRMZut9vNIHWITJPj9PQB2sj7drsdziuaqmXb7Tg5PijX5OjoiHEccIO89/79+0CgWa8Y+rnEXB8cMnqPqlpi4eFYuVt0JMQUjUbNy5/7Wd586/Xy++M4st1u+erXfonvv/67cpghYH8MT+GxiBSejCfjyXh8xmMRKYDF6OsFgJP8VULeYigaZxOLokGgxMVHjGdtYefVTSyuOLmk6PxYSpBLUoqEVLN8ljEWpR3d7gMIhj7n2nrN2dkZwUWsyao4NTF+UnpNpXw76wzk5ixfFJWyzLdHUeka4mzR5r3B2FC6OuU8hamZzz/rSZYdKqoiMedcoGlySU6+s6q0CK0iMvFMcwfd5eUlwUeySKzyE15lkGzuJvUxYqqG0WUhWoPWEe9V4n+kfpKo8UFRGU2dlKMm1y3wBJmP09Nz1uuWy6sHaD7i5FoiFeEJcaJtKnZ9bqyNpWQ77+oKpQ0xKEyOIkPqHIzSRJexnxgjRM/FxZYbNz8PwKMH7+OdWBMeHR2lYzpN13qfn5KHMZrsL6a1Yrcbk0jqLPCK8vT9xL/5b/0HAPzGb/4qv/fN3yIYzdHNp+nPBP+oq4phd8rQDWX310k3xLLm9FyIY6uDBmUrzk97bj3/ArlFXyIkAd59J6l0vWp5443vom1dIjdrA8fHJ3z/te9gs0IVka//wh8F/gqfNh6TRUGhbU1MSreBTMxQhQFXVZVYdoeAj5lVJpwByQltYfVJh/G+OKWbxIprid7LA+sYx4mmyU0lATcGmvomxDrJaMlRCfioi/Yf1uG8IoRhgfSLX6TIel2VxUYbA16+f3OcwuJdJwtEjJjEMqwYhZegZqS5aQ7Z7S5pmpZVe8D5xWk6/yi269ay3Ur9W9SZxTHZ2sVNrTRG68I3kFPKfp2OTbKDu7w8L3Ofp88YYX02Tcvl5Xm6HhYXwJqKqQjY5oXYEAGbm8y8oq5b+uGC9eq6zHNSUja2BhVxU2bbCTFNxQEdZy0KpTM5inSdopCccMSsL6FMIjvFvVq9OCw5+u6UrhMl7OAHlGqJMXB+fl6maSYAKYbUprxZr+WYsKV5adKBtl0zTUMBeSujqKykRf/tf/Ofpm+MoAMqKsag6a3Ms60qerYQm7LQ1M2Gh/fucfWwZ7OR93WnA91Rz7XnTgj9I3wS7VW1pKnD0IslH1BxQNVoOdddBmSFGGdqLc1vCMj7G//Pr/GjxuOxKCiViDizUWbWrsuEJO+TQSseFjbakjvP/fHl80rvgWoFhItzri4Xv2K1ms1cYhT58ODbvS5N0Q50aG3pBiG7WNOW12ZMAYxVdF2XSDT580HQ9qFnlx9gfcCXv/wlfvd7v1UeKhUUQTnW7XWmQeivbuioUkvsdndF9jg82LzIMPR0w4NCM86VkKWZjDHiQ+iDYxpnYNGPYLSArFdXZ3mmyueWStYhBHa7XcFjfJA59hG0qtnt5JwqG8puPro5onPTiKZmeyViKt5Zpimy2Yjwa+78BE3wMSHkgtRrUxGHgaBaVFKo1kpARRU1Sstxbg6e5aMPv8dqvcYaVYhSCo1HZNuzyvLVduRw00hJdsomwnN3Z/CeNkVfmUG77PwM04DPxLgifCJzVDe2lCe98xBVEp01HGxk/mxVYfuR+tYGmzaE8eqKL33lVaZtx717yVzn2FKbhv6jLR++dZdXfkoinaqy6CjH2bTynQ/uf8zR4Q2atmazTpWXZG6TXahAqOiVmZ+NT47HYlHQamYrAuVhfPed9wtPPySJcmuX5b+5HJjptZCUgHQkoqlTBNCPHcZYYqSw4iY/lLbnpXJw8LMsd26rlUYTU6TjASY37IFTMkSkQwRG5hKelLombDWrB3u95a133kq/lSIKPNFFdtvTwnzMzWIREU41yQnr4uJ20gU44eJcHqC22RCC5/ziIW0rnx+GAWNEOTnEoQCVygRQNbP6MrRtk4RLYgFZZYGz5CYcOV+ZbxG9jaXWP41X6fsspIe1KDgrhbVpp1MiOdb1vbRRT7Ko+BipjAHTYo0oaXVDz+HJMf04l5KdG4nBiRpGCijOH73BZlOJyI5WBej8ypd/mtde+z1CEPUqgLoyGCsPSxY58dPMeDTWSlNTGpk6Xf5bR4wPxeRW5l5k4bquZ72WBQWjUUES3sOjo8KWVTFStzVqdJhUQnC1Zhd6zCZy/UWJqHo3cHBwxM2nn+bZ7SVDrrpNPRORulnhkxPYyckBP/XTf4jvfe81uuSP0TQtN249zd27d4rorHeeYP7J6yn8Q40Q5x0FZq361Wq1V/92fkwah/MJZTJT7hcAKfEoFOOwZZyycpPsAiF4fCEfCadfkOilnbeUx3yQ0pUc0yzNnXGCXNHIVmHymqQxIQQUs1S6nJsQmnT6/GZ1UMhAS8S3si3aGsbiUWA4OHiGi+0Dmqal24pqjjYiwHJ+flFUdbruii9+8cu89XZf5MCNVkQfCEaESnJAFVL4vV6vi6KPhN0Spk+j3OybzYrdrk8LXeY4kGjGRhzDd/m3LOv1hu3ugmy9bIwRSzc3lkXWaEUMgboKhGlX5kQZLc7capG/m0zljUVJy5hKqL9oPEmdOzqmSXo1rE2iO8Cbb74uaZIPxbV6vW7JZLAi6a8MbduKEvSCEp37C5Y4wzQ6TJK2K1ZuIaCMFup9Ok6tFAeHB2y3u2QJn3Zr76naFWq14TzhDFqJwlL0A6aWB/joYE3VbLjYDoSosXVy/TYK0rEfXX8KgPPLHd/65jewlUbrhDF5x+npQ7TWheTU7TrGad9rczmeVB+ejCfjydgbj0WkkMcyAsi7b36tqip8mBWT83uy+cWsmZB2JgzjNBStulxPN6ZKij8QXSzEpTwkr5y5M3P9XZdqRt5Vra0Zx3EvrBzHmW4dmXX+BF8Yqaq67Ezb7YXk01pTJ6fmsRPpsTiNi53Kc3r6Ec1qxcm1G3SdpAoxVBgrdmwZkFVa8e677zIOoXgEaGvRGHb9FcEb6jpXTxrGsWccx9LoNJbooiL3Aw2jx7sAdsE6RboZpQV5Kkw7rRXD2OHc3PYegkOFKF2PCeyS402pXyKYgezWPjWFDal1WmF45ZUv8IOPP5rP3TvufPgDnvvM0wU7mEJgcg84PHmZbTcs0lGNChFNLOh98D5Vt2p81rmoDNM4lXtijiBmE9z5HqtAeYKGJu3qhIjWLU3TFN3GcerZDT26MoxOqPIAdbtCAT//R7/O735b+AMXZ2dEt6XWjmnRjh2VRlcNRDObxCqDMnKvnl88StfM8sUvfpHvvfl7WNuUuR+HHdoaLhNuJPPyj1FP4Sc3lIR8UAQhsswaSF4822fPefpsuwZZkmwYZiegHOp7PyXl41jC0uXissz9p2miqprEWst5eY9SpEUoHbHSwnhT+0QXwSmkRFYWOid6AM4Fjo9uAdD1Z/T9FqUU0zQb4BSwK8wpS9M0uLHjBx99UI711s1b3L37A2qrGZPDEiYyuQ5jY5E/C5PDRVmQvJ7l4MZxRIRG4yL9MYDnYLMpStQ+DKimpW5s6WaM0ROVo1IG57b4XP5smtS3As+/8NMA/ODDb+Kc2NKrMFeE8hyGILbyAEdHx/NGkG5sgHffex1FtSB0rfnsZ18S+nR5v+W9D+7Qru6hoybGVGYNDc4P6Z5K2E2WY58mKj0L3IboqKqGYewW96OQ3Op6XtClR6PC1LPtvYqeqJIcHDMImdmfMQSqBKYrKxvab/y9Xy9VHhUig2uwB2uUku9c1VbwCwXj1KS0R64JOl/jjHFNvP7Gd0BVdL3MZ9M0aB2TOnSmSIeCV33aeDwWhZSzTT6BMMwRwKxnqBeLwlynV1gODzacnZ8S1Wwnv9RHANKNHwhh3NuVxM7NM01z/i5S7lPiIOTdAkKYEsCWy5cOYypRO14IeggfomJyrkQKXmvp+0fRpws2DF3qPcheAVLKzHTbfLN9+9vf4ud//p+Syks6F4C7H9/G6DVBeXxMO3y0VLZhckNpHvJeyq61Fvp0tpMzUQEGpUTdp8xzjJxfnFHbzDOYEvciLK6HStqDE0FBU/LVR9y8+Qzn5+fc/uA76XJZwBOJRfFn2fYdiLQHCQQjoqxJC34GjoNwOWIgjGmew5aT42tst93cuGUaXvnc57Fasxt2wooFzMpjrahuVfWi9OxGULrsvlEprI5UtWWclNDmQXpmMHs4wzAMVFVVZOXlOMFoae6bptnxKwPn2hoRH2aWgDfW0NgZED5oLc736DpFbgq2VwNaab745S9x+lBap6MTgLbbnmFsOs7JMcWJtlrRD3PjudyPluBzSdLifWqY+JTxWCwK+QE2aiaoLB+yeWTthAweCjB2dnYOCrxLhI1KQUzy4T6TbYQQJf8hF2G33VI3Or1HlfcZozk8uMXl1cPyYOaQS34/L0qeG9c/w/ff+h4HB4KUa2WJcUpo9QyKqgBBiUJv3oGME5ORYTdQpxD06uoKlChP5TLjV7/6c4CRjkplMOn1cZxwoUcxl1+XwGxls3HqI4xtUoo1o+raGLwbCl0ZoGnW9H0nlPCYBW4ddd0yDAM2VT7a5oB+dx/QGAwqZFHQRkhAURWwrarE7KVRNdtLKTEb3crxKEOMmioBvZPztM2GYexL/V8pRdQaA4UoZKxmuxUhnSz5T/SStlhN2xzO5C8dCUFR13ov9QtRMY4DTarSdH0v1KqosLoqfBitxe1ahHTl/OvWMuzG0jcxz30A9EKLwmKUlgikbmbtBac5XB+yG7ZloRnHkcODlro+yhitpKxHa05OrvHhB7eLPQHK0vWeKVTEkEqiSqTfxmnpLC6EPakqpTRrcj9WZOUJ0PhkPBlPxt54LCKF3Aq0BHZyx2JpUEqdd7lcCcsWXwnrcmPMNCXLeb+kqi4AxbTbtKsspUYp08Uokmrb3QPW6xXb7WX6/biQfZ/1HO/dv83h4dEeo/FwfZPgJ/q+m01BNBjkGK+2p+XzBwdH3Hr6Kb7/5vfTYXrEvGM+v2LZXotnxY0bNwHo+5Gnbj7LW29/b++Ycpv0VBiR1xin2bB1DncDKkpEkI1bxnEgBLc3Jyo5QYt9RXKy2j0kJEkwxVzDd160D5u6LeVWHzwxDsLTSO3UCkXUCucDIcZCIGqajUjWL0buXBTtglymtMWWPmbJelIrfNLRiKnsFj1sDm/Q7U7RWl7b7XZUtqFpqsLb+Nmf+cP87rd/h36aMGa+d6ytsZXCOYtWuaRqCHri/Pyca9eulWM9OrrG5cUpdbVO5z6IfmeUaCVv0FprLraXKKW49Yxcz24Yi1FPfqOUQT1dt6VtG0KamxdeeJE7d+6gdVWizGHoCETMXiu/fE/XdanEDkqLZsmPGo/FokDqFfjkWEpdwcxfmG+a/apDbnN1vhcefIwFFNSqdEwsfiGh0sYQQka6pd16GPr0/XLDte2avr9EyuwptUHycq1jer+86v1AW6+KLFg+x/gJXQuph3vefeeiEJIqXTGOvSyKIbkZhRptLG27RivL3buinl/XK976/mtkr0ogyf0Hgpf+ADn3yLqtcH6ksg1dLwud1pqoobHrUnWIMaCTcOwseiOt2f3oqMw8f9Za2vqYjz5+i6MjeTBCCKxXawHhUkowDFuMXqFqXURKfAioIOrUpHZoEFBvtbqGc+csHZrl96q5R8UKazD6WHCfpmnxkypOYxkkDiHpRUSFTj0UzarAWXPBAAAgAElEQVTh6uoRm/agLIhvfO9bJT2KhDJ/PjmCV1WABF7WdTIrMpbDQ+mdOD8/4/ziXAhVmT04BXStGPqBVVvPPSox8Jmnn+HDD9/n7EyqAuv1uvTnjFMGfsUvcnTi5mVScH/7thDXtDGFc/DSZ1/hvfffJaqAVvsYVyCgFwQ91OPOU0hU5aVPZF6lsyGpMYIR5CYXgMi+uIcxOlUYBABSRhfjVpQp7k9SnNIcHB5jatEpsKrCqorgBoIPtO2K8/NTnJtwbqLbdUyTQ5tYficm5WWxFfOgPDHKg94NfYl0xNrNLLCQ5WKmU+ky6SGogK4s2kqjFFGxXouh63Z7xXZ3WeTcx3FktV7tuRSpwPzdwpciREffj3S7iWHsZqHTGFBIGTLTYI3RuOC4efMzTG4qIGOMcW9ByFWfy+09jo6OyDoHRhv6oafvdwzDlmHY4sNIiFL1qOsD6voggcE66V1YjDVCLw+Brj/DGqGOiyWgbOYiXuLLXz+m/olqhalWOBSr9oAvfOErIr9vdPkbR0dQGmUqlKno+oEXX/wZpBku6z4ojo6uoazh4GCD0UJNFi2KZrH4zlHE1//IH+PBwwc8ePiApq1xkydg0Eb+bFVhG0vbrMFo8e5MC/fp6X3W6zXeu6T1MZYorm1r2rZOqte+PAOzQK/ZU+Wu65qPPvqIVbtODWoq9cBkewIRDdJGYRbapZ82HotFQaH42Z/5w8U9WEYkezGKeEnNycln8t1MvjDLkLjruiLrLsizGMQaY6nrNVWzom7WVMZSGeEbTNOISruC/FW4scdPI4eHxzTNmqZZc3C4EhfgSVD0SBQ5MZWPQf4y4JdBwiLIEsRwVoRi/EJ4JO3mWQwmnY8P0sCltaXvR1Ap6omGrtvSdVtWq5Zp9MKiWyyoBOmzn8aJaZzEUdlq/sQ/+2fodrnHASAQ3A4VB1TQqKAhjKybI+7dvYumQdMsWJmzcnAu1372pS+glOHGjae4ceMp+t6hkIesrhvqupFeiqiT1kIk+JyGeY6OTpBOMZXCnEDfbRm7qzInwmQUKnVWiM6A88HxEXn1izGgbeTFF79EVLNAzlJsRlRmNQebNecXH5XSpLVWRFC7DqsMH9/9mHFyjJMjKyRn9S/xjBQnpu985+/TNjVtI16o105uiO9lctG2dcM4OpSt9npzBOj0KB2KyIo85KLUlBfZEAI6sWSdm4oXSK5OZZ+HJadHoQlR/trVNan0mAofVBL/VUQqftR4LBaFJ+PJeDIen6F+XBjxYz+o1BcRZ+k8Pgf8h8A14F8H7qfX//0Y49/4cd/1lS+/GP+nv/ofFUHR4PsUHcyNQtnCWw535t9n5qPRS2en1BXJrBM4DpKTiSN1OQfcOGErTbuWsO3swSNMXWFS52OeHtnZHDDrObggx9i2Ledn0o+wWrWyM5LcjVJtKSpRJJLvmbvyqtrS90MptUEyjgmh1Nmx2RtCCX9/cUxZj3KWGVdlB8mkmBJApNw7lvnzhDhCnAguOUTbOXXLO5v3oTRA5WtkrcjIye/OuhUiySbzlr0Yh3HAasXl9oKDg8z+cwxjT2UFkMwgmFZWSoiTo0rGLQKeJo8LPysfZRAuczwkKqwSx2XuBnXOEQPCGo0zz0AbJZjSgryU7x0fQlGzCiEWJmvGSbTW+ABXneJwnXp2pl4UpbyGxJlZpnb5XPI8STu+WnBhVDnXveZAdOHefPJxdd6XZjRpZMvcivmNovfp51I6msPDQ/7cX/grvxNnU+gy/pEjhRjjG1Gcpr8K/GFgB/z19M//ef63f9CCkL6Ly6tzaWAatqWasDTayDe/hJTJuGTR2owKJQfN36mV5bMvvcxnX3q5VC8AdldbdldbUKCN56s/9/NcnZ1ydXZavlO0/SghvLAMazabFT74IkEWgrgqt6uGdtUUHDODpMKf9BwfHqF1trLPeoaBSp9wdXWxCHUVfa4UzNlF+RyqRMCLm8jtzVNeKJUSTkU2jVnSsSEz9WqqeoU1NdbU/OKf+LNkV+6c+lhbsTm8gTWzlVrGR9pW+AaTG5nciPMupRmiI+h9ECVuXVFVDd4FvAuisVCtIHWo6oT5BIRjUtsVfhrw08A4jTg3JlahpCRZ+1Cs/bLtfVKNxvDh7Y+LQ3RutvIusF4fsF4fYEwlFR4tTWrSUr0gVC3uwaZpODo6EqBvwUuw1nLt0BDCRAgTtbF03Q7UVLonFUZ+J2hW68Pk7T1jM4Lj5O/U+JRatc2atlkzjWMiiflUhZF0OB9nXVVst1u22+2eSLBQyyQ1IonR9J2j7xwxKi4urn7k8/iTqj78MvB2jPH9T0qk/35GzqUz2y3TSgUUzLRSXV7fU2gGTq4dcXHRkxH4EAKmssToee+99wC5eWVXi6WEoxCLsrfefBOVHphp2GJ0C1oXdiPkkmjNo0enpf12WfmYy51CgMrHWqXvvdptcd7T1DU+ycZ779l293nu2Zc4vxSmmorSEqxsRUh6BMQqtYyLhXu+KSc3Fm2FXOXITMGcK+ffKZqDavZcFBn3ANEwJYWpX/8//tcy9xmVn6aJ7uEPaJq2IPJ54R7HXnalmL/TlrJjRtBjAjXFSl3et91esl6vGN1E9uwEUGmHXh2u6Lt0blEYhZI7y9y5QkpThWGqMJhKKNvPv/DsfG0wpTybZc6NUQw9PPvc03z0kVRzzKLvZSmP773n4uIibUAZwdcMQ8dmsymtywFokyhqjhBVFZicpmk047Ar9OdM41+qiWd6+zhNrNay+2sLWovgq9xj+6FCrlYAtK2liAElIaBx6KUEWTcCXjMTwH7U+ElhCn+efW2nv6iU+o5S6i8rpU7+QR8OQZh+SwAuhJB46HUR+cw74RJAAri43KISnTT/5fdmEGaaJmKqp2cAy03SDHR2/gCrLFZZmvqIyQ94H9N31am0pRjHHZvNplQfZCdW7NvOpYUiapr2ad585zXefOc1rFZoJdJdOXrQasT7K85OPyS6LdFtCWFEHJqCUDaVwup5nuQ+D+QUauZyZPBVeA5N6kGYpqEshjnaKpWKRaRRditdJ46C7Fp557JJUSgrF2tNCUdzRBFC4PDwkHEc51IsqRU9yoKlTYU2VVJb9jRNW+YXlLhlRc/Q9eXaoeThb9sWayqsWYJ2AaMsRlm63a6I21htcKHHhR6dkPq6brFVg60aAoo//sf/NPfu3SvnLtwYx8HmWtoQBOwbR0dd13ugpNZiLzhNEz7IX4xyXd9//z22u0u2u0u0NlSVRluL8778fkRzcu06UeoCRLTIpSlRqcpRjjEiCpzl/dwUcImxmK/lrEqdozvK/WCsZrM+ShFkqppFxVLB+5PjD7woKKVq4M8Cfy299F8BrwBfBT4C/rMf8bk9K/rlTSqIq5Ra8gmrxQ63TC2WBKYlYlukuhNaLNLvOjWGfGIStCYq+fMxYqtVIQx5P+H9VEqmwSvG0TKOklaoEHGDWIjhBRqWrsHIdviYg4MDDg4OGN0l2m6Z3CnRXRHdFc5dQphQyi/mxaQLNl+aaRzLbi8Xt0rhb9Zm1BhTp78K2cWGMk957pRGSmZpflarVanl5xFCQFtL1cy+j5957tXCGcgLTQhBdmsxccTYiLGR8/NHROabVhaX2b/TOdFP9E5yfh9EFyKnaUSNtjVjkNA+aiXGMSk1yGW1pYeEjyM+jtSt6C1Ok+Ph+UN+/Rtv8OvfeINXP/+K/L4KdP2Wrt8Sg+K3fudXi0dpJssZU7HdXbJ0Ma+q2bh1KXEPSXxFyyKUSUMvvvQCm82GzWZDTPfrNPmCS0gjWuTiaodL86C1TQsA86aYUtNpmnj55ZdxzvHyyy/z8ssvp27hWKpc+VhyqTLfd0bXIrGnTEndcmrxo8ZPIlL408DfjzF+DBBj/DjG6KOwUf5rxIX6h0ZcWNGfnGx+AofxZDwZT8ZPYvwkFoW/wCJ1UGI9n8c/j7hQ//ixQNONMTg/FgxhjhRUCtcpwFB+XbCH5XuBFCovgSHvPbdu3WJm70gO3LYtSROWptlgdP2JCEQAu2nyKO2pqkBVyaqrteZzn/vcHtAn8xBpTODWyTVunVxjHAei61BxQuETNdiklEJ291xhEK2C+dIYY7hx/ZbgGtWSUVjh/Ky9J78rWMp6fVB2JWtrtLa4ydO2G6q6oqorjKkhym/mtCCnBF035OyFDz/64IfSpB/SoAiKGFRqwFFYowvx69VXPy9dpyFSVVb0BQ10uwkQl6psBhOjIUa1twPGGKmbE9p2VY6pritm3458HIbt9hJrDU9dv8Ev/+LX+OVf/BoffHBbKg0RjFIYpdhenRHcVDpG0zekFOmArJ6V77F8L7ZtS9sK4Or8iFb7EW6OeE2lRTRVR2mZrgzXrl1fzLPh5s2nWa1atNKid+nHve9ZVizu3r2LtZbbt29z+/btND+xdGnmFG+aPMfHx+x2O3a7XQKYa0TIN/Ex2k2RD/i08QcCGpXYz/8K8G8sXv5PlFJfRR719z7xb586IiRLuCzxbgqBY/FbxBDQxqAW2gfHR0dcXF6WfBmSq+4CmMyfDx7uPXgggiFQtPGGYSplob73BXEex3GRskQIgeDCXO1RkRDh/fffRyU5tJc++ypvv/0mSlmCi0WopG2FuRZDw/pAIqPdruPm0yfc/cFHxQV4vT7AR3FiGhOarGzk/OKUGAPeKY6OsvLyJUSdmIB5ngJgGMeuMN7GsUdrxcn1p+n7U8YxCaIqaNqa7Xau2pydXXJyckwIE6uVHGfXubn9d8E4jcGnngiNTnqMIkEXGMLIq6/8DABvvfUd1usD6mrF5VVSTlYVq5VOJUVHbiusVIUP4x69PcaI8yOfee4Wd+68D5DwDi/ZuJ4pvZIO5W7AIf3vslIkdPZbT99MZj4UmbLt1cBq1dCPF2g1byb5IfXe03VduZ9UWqHy/WitYRqFnZgXtVxaXzpTg4DrH3/8kfxG2gAm5wsxLL/f2goR/RUGqypt/xaltWg+pnu8aVq8rzk9Pd0DSmcTpATQuwE//rCfah5/UNfpLXDjE6/9q/+w35NXx/wALwVGVNoFY5DqRPSOoDK33XB+cVFu1LKoKAMhUrdNQZ0Fp9BCVc4+Aem3tTJEPa+cgtRLn4XR2dMPYtICzLoOlbU0TcPl5QUqoc0f3nkPayusFaUnm8Qys7XaF7/4Jd5443v5zHlw/z62qvJ1pesuCapCK0WXLtyBrdJFTZWMq6sybzOjcl78mnZN21Q8epSl4OWcDjcbTq7VvPuenMc4Djg3FVANYL1e8ejRQ46PT9h2fbkezmk0Hu8z/bxh6hMtN84y50IXFpT+vQ/kPGNU9H1P3w/lPFerNX6a2O22aG0K1wAtCkLjNHDzpojRnJ4+wLtzPvjgshynRC2eytrCcRC7uCP6fkzHnPkgstAbM7ejd9023XcT05TbsWFyO778pa9x58O3y/zNC+KSqSpzUSo4gFKVAItaleNUSkHQeDzn5+eFsdt1feGZ5OhMIlZR/c69QDlCyzhExnZUwmqqui4LSN8P5TPXr4vw64MHD0o0ncvIkUDV/v9AZGUZBs7gWNxrX5I6vSpkHFFTqkRAItXigSJG0vfzzmatFeMQwzw5CbmNMaJSpx0qJI6BIM5ZulzHiJ8G6npV+i/EcGXC2gqft+qohH48iUhqlbQTxmnAmoo33/x+cquW49e6Yui21HW62bwGE1itjolTetCtJoaY0oSFLoTEWHs7yzTBOD5iqFuy67MxDW4aefDwI/phV5Dna8cnnF88Sje8vHZ4KDTiHC7LcfrFb5J+Z8SaCtQkqVHMnYoRY9t0PTIBR0RzHj284Jmnn5b5GCY+vP0Bzz77PFdXZzSt/L5GXLm1hrOz03KdhmFgvT4oEVGMirY9Iri+qGMrHRANDb/XYRuC8AGWhsNKZUGZueku80hef/3vM/S+KIETF9L5MRPAJJVt27bcI1kpzLuFuW5akCtT49ys0CWRi08LDuk1Q4zsRaje+2Q4kzp/Mxmu8FECGQU4ODggxkjTNDx8mDtxhXSXbQzlh5rS7flp4wnN+cl4Mp6MvfF4RArMlF1YEjJm7YSsfKSQXBYkhJKdfkwlxDlPEprtbMaisBgDU5Kmyr9jbY33EzblYM5FJt/T1OuUk6ZjGgJNuyJGh3P7q7VIosv7Do9OePToQaKnhqLzn2mt1lY5JiECfhw4OjosuSpK3IT63SXKzKlTiLoQo/IxGaMJQei9OQUXHYBqr0FGTG4jVXNAVQWckzDz7PxhASlzI9dud5V2lU+K2YqQ2JL4JJiNRevD0nLcdQN+FDu1HJE5J6H28fERw5RDXHj66acJYWSzWRdMAzWyvdxycHBQPq+VZbXa7IfAMaTWc1X8DCKOz77403zr27+N1qGIl0ptXnb22eAma2mGgr1M05Bk/2G9qXn++c8A0qYsn1tQh6MnBMXZ2VnhZBweXUPKw3E2x6kNRldprvQi1/fEONvYy5yI5Lz3odzLEYNznoODDf0wFRxsWZ7P35l/s+97coytyr23PPesEPXp4/FYFJRckGUK4RLtNJQcMtvEz448JIZZROGceAhC0mjM7kiZ+RMDwzgkjYOp/PA0jdR1xTTM/QiC4kpH3DjKd9Y2iGeDjdTZVMOHlFtSUoq+WxjEhNRJiYiWZW/JfGzB9wIWdeNedJ7D1CVLsrEVU/Dsdle06ffludWM48Dzz78MwO3b75U8dPkAhxDotpcorWlTT8E4ToxuwFrLMGTNgJXwLBTADFZB5nAkNmhKvYjSFzG3urc4N6bvzFJ2nsrWVLVdCNxC9LJIej8V5uetp1/gvfdeTyF4WtD1TQ7WPdvtVqjkCK6Su1NjAil1VLz+xrdpWwPMYXnTNIXJuBToFTEbvUe0miaX7oGKh0kPUdI8qabkDUXj0bZFKUPdpkUpcWVAF5DWL5y3BTuZ5f1ySjK/5kulwyU8aX0gaUfu/vUhA5XmExtmxh+sEKlTmrNkAZdzR4vw648Yj8eiEOXCLRHajBFkSnEIvkQTyxxwNnkRjj0kWqsb2O3GtHpD3ViME02+/ATmMuI0uRIpRJJDlJHfXCV1Jm3ADQNKacZxSbGdyUEAfX+RGlgSuFMedo+PAR9GfuHn/wgA3/jG35ULqIGQqKrrQ7qrRxjdUpSLjWHo5cbctKtyM8QQCUoYfx9++G6auxkYK001ps7K4gAFxNJaMA9T6SQeM6sceT+Li2QdAblh067jJDobx4FI4OEDEW65dnIM2iayTt7VNevVhu1un28vgO4IzHLwH955G2ss2ogwCcA//Se+zq/93/8zRlu2V7sy95Jnq3Ldx3FAqZyz79OHsxDsstQ8TQLQWpsjv9nsZpr6Ir5qjEmbloj3yu9XBO+lpL0WkdW+21cfz78j5ypA5bLVf64wzM1kUkEx1PXB4jwdYDDWotPnC8i56JCShWtMkVGWolcMgy8mNyCY249jND4eiwKyouUVc+7Xt8Sy0kbW6w273XYRQkqpMMYkcJk9/dL/r5PbEMDgO+qmRaS558/n37ZZEWeaUCievnWLux9/RO5oDKNoLQj/IdeP9xmV+TWtK7wfUHsAqvAPvB/51je/AUhYXFUV/dAVVHmjD+lVBOVLCO/cKA7Li9r1ciil9rgeMSqOj65zeiaNqiG6skAsexoy09CNHlvN4qPOjUm5ySw+o1NEJMdU2Za+3xKSMMtzzz0HwNXlhZToFMWNSemas7MzlJ7B4KpqMEYW1HH0RehUAGF5zyqF9b/zW39LwE83A4XOywN4/eQGp2eP0mf3N40lWJedxJb9IHnu8gNcVUIp936EOBvM6soyDQNVWxcnbudE7wIlCzbI7q21TqColDmHYcC5kbpuS3lyeWzLkaOH5YKhtcZWdlGhSymVnq0AhjEvlDligby4hdQFev36U9y7d7d8dqnt8MnxBGh8Mp6MJ2NvPBaLQiSWVXLZsBNCKK0/WptkZjrLruVNWGstPPOYm36kFKOsSLihQsIHdkQfyl9eLbPuQQzCCg/B8+j0obASmxVNs0IbKQlKuWxWORIN/bnvQo57TLtxVnNS6Eq8Haq6wkWPiwI0SaMLGN1gdMPl5Vn6Dof3g0QcuXHJD8loVhpvQsy9EGoxZ/LZh48+LseZASxrLc8++yzHx8ccHx+XfwMKp//rv/DHZI6tHL+cw7xz5fc5J6Wyuz+4T99NXF5ecXl5lXYmxWa1IbduX12dc3L9mOeee45V07BqGgE4VQrt49xOPqY+D6UUXiF/wdF3A87P0nDWWtp2xccff8zsqKxTs5ZgN5nBF2Nke7Wb5fhiLMxC6ZpdU9drCElDUgw6Cntx2I78i3/+z7NqN6UdXGuLSTt4LoFmD5FxnAqbtK7rvWayOdqLzMDirJyUWZRz45lCJzxAwFsBafMciCbmIevVYQG+PzmqquLBgwd7DM1Pi1TyeCwWBcgAUFj8Sb637ORb4JB7n9t12xQC5k7BuVss3zDBK8nLzYwl5Fp2U89EjkCkbVe4KWBMxdXVJVdXlylXF1pwpuR6Pwu25uaZGAI6alQMfOWnf27u0hwdyoBRlptPPcPNp57B+3HxMEuHqDaeLPg6d4MKG229Xok6cJGOk5vfObfQWAg0TYO1eu8mkNTFc//BGZeXWy4vtxhjaJoGpWOZk2/8zm8BsmC+8MKLvPDCi+VY5Bqpcl2+/gu/xMFhy+c+9zK20thKU9dVSf3y769XLVcXF1ycnZfPT0Pg2skRh4fX0sMZ0u8u2udT486N609hrE7CMfKdXdfR9z3G6kUnK6kaU5WHNKekTVsLAW2x+AzDQKVqYhyJcQQtOhIKC7Eqc3Jw7ZD//W/8TTHZVaq0+IekqZEXH6UiwStu3LhRfuf4+LjcW5I+ZO2HyBe+8CoZTxGa8g9LyDmXWbkR71w5f+/n/y/EsL58ZtmMBqTnYdYL9eMkzXs/YvwjKy/9JMeXv/R8/B/+8r+9QFMXSjQlVxe0XejOCShEOumMzqj2/hq3rGaEIJhEFuEAStcaeu41kEjAYK2m223J6sHnpw946tbTyfosgz2z7kPOVW3V4Hxg7HdYq3jppZ8D4L33voVt6kRMkc8fHx3T7y4YxksyvGOtEYBLhSIOEqJHq6wsNWMNxjaEmFHrDA8pdHalSrv7yckNzs/PF/hHNoNZlsRmzCH/5VLdsrwZU+VE/OXTghsCs+4E6aFRBajUVkA5VCxdqtoagh+ZRumwzF6WU/KPNEbNCtPesjlc0/c964TqX15dlOOdr3fcQ/NnSrH0B0yjw6d7q65rYZkyqxzF6FHR89KLL/Pe7Q9KmdY5cdCSXosMCoI1lSwimcw2hbQomVKlkHOY1bAyo3Ece7IoUL5PM/aR9ReB8t/5Ad/uZH7EKXwqsgLzHGQAVu+9tvzO/J5/5V/7qz9Z5aWf9KjrmqoyVJVZPGyBZrWiyZb0PhC9J8dQyhqyvBbst1TnqkBuNNJa0fc7WWVT/3s2MBUwRycHILhxckK/6zApNfA+8tRTT807TzAQBFS6dv0mR0fHHBxd4+DoGuMYF94Uhjt3v8edu98jxlCks3Iz8NX2nJs3n+OP/DN/poTawtEQRWrvFN4pnn/hq7hJOAlRNURVEVWF86KioxRs1s+yWT/Luj0pFz3PR5YQFwB3nqe5XDUvBFpnVR/K+eZKUC7jGaMwel8RKysiX15uccHzhS+8ipsm3DRJuhZFLj/vVhrDOCSAUwW6rqfr+hLZZE0GEUvVJXXMjT6Zbpz7VLISU34tKxnBrKuRQ/KqqvBOyqdT53jh+c/ywvOflffrmvduf4jWlqyIHFFY01BVTRFZLS3+IWKUxpQqmMzXbrdlt9smtu3cO5LFhTPvYanQnEvH+fizx8jyQW+bhrZpkOasbCK7kApI9/4yaui6LlkX6PIbPw5ofEyqD7F4GcJcVzfG0CXyj1B2BBWOubTiAV2Bz+mHnOgwTKxWDd5PYvYB9P0uXch5FZXuPGl0yq7NlbGcnV9JqKlmlaNhEtVdP3l06VS0XF5eJjm0tIMgqjci0eVJmyXGiO/C+fnIqpXd7urqkgcPz7j/8LfBCFptlEiBBe+LR+BHd99GVzr1OcgNB3B4eIxIkCm68YEc51Z0BViI9MguPnfflQ5RpVkqS+X3ysKqaFvZvZvGcn5+OUvCAT4GVk1NCGPKs5N2Y9Xw1I2bvP7661R13mldkrinNO9keTWIWNMwpbq5sZaqNkzuauajKJfmdC47h+AhwmZzwG7IPSmycMqDNDc0HR+dcHZ2Kq8zU9wn77Crig9/IFZ21lT4qFBKiEbrjZQFt9stU5yozCz/ZwzEoHDRw5jKjtETgsZYX+67GPPDKqnJJ8vuonWZ50Tut2HoSuTknNDts4ZDvnfHVMnI0Ux+r8xNKOeeI5TJdXvVudk9/IfHYxMpPBlPxpPxeIzHJFIQIGzOrVyhoOaV+fqN6zx4cBvYFZ5ACBqtjgjoZB4in2/bprhIZ5rxDC9kuSpSTbjC+3nVDAEIIyA5/dyRKetnVVWsE1nl4uKcGUWe05i6qhii0Kcze1JCQotWkTEdW1WtGMZBEOa8PscUFSkIqcnIp7q3cwMhwGZzmOZJ3JStVQXnWB/WKESkdrfN+fmsJxHisp18X6JNzj+rXHm2W8nbh8ECgthvE5X2aLOSEJ9AZavZ+LTbcv/BfSDS5Jw8DAUfyRqHSimef/557j+4W4RnITU/9RNQLfgkWRVppsLfuPEUDx4+4PLyEpOs1qqqZhoHRGiXwjw9PT/F6AoQNW6AuqlxbkJRlS5LU1e8+tKrfP+t7yaFrdm1rK5b/DT/t8bgUlNV1l002lAnxS6X7ikBXGciWd7NV4mZuWR45ipP3czPQq5YyPSoojC9VCVbfj6zNzMelDkYMGMK3odC2Pq08VhECoo5pAnBlbx3ecKPHj1EHJiAOEGc0AwE/wjCI9y0Q2jawjEAACAASURBVMeAjgHwrNdHtO26lNBAusSUMiWvrOu6WLMth4/SKxF8LDlkVVnefSf18jv5e/nlV2jb9d6CACJpXlWN5NCqEscq0xSANBt6KBVTlWA/lHPOJaxEqiniBN0nkGsuW1krAGvfTzgvf9Mo57vdbsliMln5OSPceeQKTO7LgFlQZHlO+cbNPSLWGOr2kM3hETrI6+M4MI4DRlfCkjSG0U2MbqJt2yTRJpWhXB168OBBInDVDMPIMIyFzkvqFhSdwpm2nassjx49JKYwOS/KwzAUzr/RBhccLjjaZs2u3wGz8rPSgW998w200WzWh2zWhxitef/9dwVPwBdUP4ftyujiWVO1K6rKiAtZZrZGUxYvZSzKWDabo1S29qkUOmuOZmbs8uGuqgqidEtmXKcIDkVHDKG0ai8rKSKmY9ntdoW6nbEtATWXhkefTp4q98WP/Jd/okMihZDUjyRqMKxWh2Q9QvE2vCT6h6Jj7x1a1/TbDhUVzWoza/opUdodx5H1es16vaZt27LT5AkbhmEPbc+7UPaHaFrJmUMYmSbHU7eekZtv7BjGjvfee4eu2yYtR/lbim+IsnGLNdIqbUzL0dH1xTlFnJtK81T2Y8igntZSGPHFLyLz5SE3zhhjWK1W5WbPHgBLICmEQNd3LDjX5fUYtLDzkqDqsr4+C6cGaRu3GqsdVju2lw+5PD8nBBhHV27iDHbFGKXfwdZMo+OlF1+S47cabSVCk3ONTGNg1R6zasWRCwy2WrNa3WC1uoEPM9svX7sYgKgwlS33zWq1EfqvkoWibde07RrnPevVEW+88XaR0vRO8e/8u38RN80P/9ALZjKNnmn0UpHKAijTVADXLLbSd45Ve0QMhhhEDzQDnlnc6+LinBCHAgAaI3jEbrcjxlAAyAwKSlRQlRJ1jhSqqhG5eKPRi4Uot1YLH8KWNuu80GTOQ67K5IViqWz1yfF4LAoq72TysOQDFo/DbD6q0PoaWlXk7aIfr7DVihAV/e68RBp13TKMgc3msFzEYRjKDrjZHLDZHBRQzSxCqayRAKIZUB4MAocHc3lIa01Vy8WR1EJ2decmEUQ1hmeefRZ0BB0JUWGsZbu9LMhy3gHc5BCMW1Dytm24du1YGqoWwGjuFC27XSIktW2Tfz4ZoSgglIUqBFfCe7npAqJWpKlqMae58+Hb3Pnwbeq6EcLO0NO0tfgjOok++mli9sHwDJOnrgzrgxPqekVdr4jRkz0mnO9xXsRE7ty5g3Al5JgODo8IMSRAs2HXXbHrrlJlo+L+/QdUlaOqHIcHGzmnqIo/hNw38hCdPbrg7NEFX/u5XxDPxaoWv8hsI5iimV/8pV8qc68U/PZvf5N79+6VaNIYkyIyqWgUglPUi511BrSr2gC+VM20msWBIo6IzL2bcgnb8Su/8qf4lV/5U8Uvwzlf5jR/NoSIMgZlDCFCROFjAG3KQpcjj+vXrxeexDAMe30tmfujlELpWe4Q9lOjT47HY1F4Mp6MJ+OxGY8N0Ni2a3whnYSU/8/lmqgsWq2J9nNFE+9Lr36Wt99+i6ZuGd0OHeR0+r6nbSq6bseypz876+Q24RhBoXHeFRv7pR6f6BTMDVkmOSE3qYNtu3uItYa+n9A6rdCqYbu9AiK7rispgdYWn0p6Gdj0fmLVtkxjLxEQEOIEQXH68EFRY/IxljxSKLazIoOY5IoIrPy7L2F2bueW0D4mVpvCWgFKh/6K4CwxwKuf/4JcCb3iwYO7RdYcpG1bVZrJjzz7/OcB+OCDd6iM5/Of/wqvvfYt1huxYx9HiZvd5GgaAUSHoUdbCC5Qp4hlt72Q/FirJH2XJZU0IURu3ryB83LtT05usNv2+2Q0pLHLGMPJDemE/bVf/7tYYxiGIYni5uanQFU1PHz4cCZfoQDHwcFRSWVCiNR1S9M09H23p3VgTW6YE+CubiS9urjYlrnX1hS9SZ1+x9a6XK++6/hbf/Nvpt9KVHy1lG7TiT5elRZpiaIFSF/ibBlLOT19RN7bc1ogacXcXOicYxbsIz0//xh9H34SQynFNE6F4SWyaTm8RgRElMZToUxdwKq3330PtKWfJurmhGgC0YQyOUsbc2stR0fHSOjUM4695OYa7AKsyrz4bIteVa3Ip0WL0Hs1w3jFMF5hjMXaNrHvtozjVhx9I9TNCmN1oeqKeMdEVdmSEimNIOAKIV1ET1UJmJjlyQBqPZuVGGMYB8c4CHHp67/0Z5ILscydcyPiU7Gwp08YhNbJ6r3b0XU7ApqgbqBsZHvp2F462tYSiUxDj9Uaq3XqNVHUtuLjjz/g448/QJuIqVZ85zu/x24c8WEQCraVPEYbxTheMY5XrDctcRLE+/jaEcfXjsqilTUIclrgvMNYlc5FcuB79z9imEaiEn6Ej8JDEKagL70wTd2glPTBLPsMjMmEntlPQWvNxcVFCr9NerDVTPZZUIWrqmG9Fhm+1apltWrLAjWOgyjgamHaBh8hKpQ2KG0IiIP4MI7iJG6s/GkjoqwpPYgobFWx3hzStJtC3a6qBu9DqlKZPd8I6chVRSFbGKYx4Uopn4QE8s6kNeK+A9Ynx2MRKcQ9jn5WcwYf5v70DHxN04BJkYJ3E9qKccowdAsCTkhmI3pvd7m4uMCammaTxTM7aYLxjmqVJ8nR9z1VVfHKK6/wq3/nbwPw3HPPoVTFvN6SEOQeayuUup5eVULMGcS05Zlb0lL88d27GDxuDIQUPZjk6BQJRUwmYhjGnraqSpQxTR4XVbKOU+TqX1SR3/y7/wurVujSAEp7oRIvmJ7aWLwbUUqjEIIUyE3i1UdyTkmH4MG9e1w7PGC7vWJMhLLI3PuQupoFkwiXbNYKPURM3pXjRPQVIc5kmTdff4M/9y/8y/zGb/2fPHiQxWQNzvcQLUpppmQx17QNfSfCN02bd/DAOF6lHX1WWFYYnFdFYSmGMVVqtolMNu/AuVloJq5pfAi4vXbkubVcgFyZp9WqZpoELJyFgOH09IKjo6OZ0OUDq9VmwWgVjMdWFdmkx6aIFJXl5Gt0Ege+uDhntdoHg2d245oQKD0eMXq6bmC9Xi1IS0IPv7y85Itf/CmZ+zdfo7I1MdHhQbQcs0rTp43HYlFY7tIw9xQsRTFk9Y57yKkP0hmXkdssvWZMxIdPuFarvMtv6fosKGrxUSSuck86IK7H0fH9t97g+eefByjIszUSgUC+iQTdXa0kJN9ud9S1Kcd092MpY9b1MT/1lS/z7W9/E1tYdR5jNcMwzsy06Fk14h1YFJyUwZp5Lgjp8zqyWq1wwxnoxOpTQR40Pd/UhElKdUqhMYWzYUyDj4bKOMYpyb5rzdNPP8ft2wPjdJXeF6jsiskNLMU5QgisN9dwYWIY5b2RSFUHvvb1X+Bbv/0dAF7+3At881u/idLwmWfFFuSD2+/wR//4n+Qbv/l/YU3NOM07l60CPgxF9QqgbQ7ReioPMFGio8qK/BlAUEL5vrracng0S7wJxbklxkizktSv24lyU/C+NDjFRD+fprGAuACHh4c8fDgW6zaZE8XJyYncY5nlWJkiJZj5AcuQf6kwnStMzfqI0wc/SP9esdt1rNervZ4OEWfd55NYW3GQgO9Pchq897z11pvpHpNKhFgWyHHsdrsf6/vw+0oflHhC3lNK/d7itetKqb+tlPp++t+T9LpSSv0XSqm3lPhJfu338xtPxpPxZDwe4/cbKfx3wH8J/PeL1/4S8Ksxxv9YKfWX0n//e4iN3Kvp7+uIt+TXf9yXf1qnZowRtdDPy4QmCLgUwlXG4Eq0oGjbLMApNWWtLDEmoDDYlDeKMWyZAF0TYigpifMDS0WlZb0/A1e596BdienoOE5Fcz8Do7Kq+5T7wuSu+N3XvptAoMRiU4Gs7zh3hurEtIyL4wzoYOimkbZZ4Ui7UKzork7RxlEn8PCZZz7D7dvv4MNYGH0hDgRviD4K+SalQN519P3A7Yd3eCGJlPoQeevtb9L3PZvE/R+Hido2aOWLfD5RE/XANEmqlYEt5zy/+Cf/Jf7e3/kfCT6TbAK2ihituP3hOzLvVvOtb/waMYo+Z13nWzFZwuNKpGCMYbVeMQx+JnpFaePe7ycAUBwdHac0YE6Tcuvw9lLMaIyVjkVpkFtoHBqNSdJ4uWx3fn6OdBmO7LYSEd289exMVCoRbqRt1wzDUHoX8rGN45hwrnw/K6xt+X/Ze7Ofy7LzvO+31trTGb6hugZWj2yySZPsFkWJFCVZjm3ZsQwncWJfJICDOHYQI4aRi1wFCZwEcJCrAPkHAgeIEyeGEyCJ41zYsAVYshRJlKyBFNkcuqvZc9fUVd9wxr33GnLxrmGfYnOAZQRloBbwoapOne+cPay91vs+7/M+z7DbcHQsHszeSbdp285yRCG9CxX7/V7a3GNU0Pd9jhyaLqo87cSTVbgPKRWvo0ydJyARtqnND2yd/pEWhRDCryilXnzk5T8H/Hz8+/8M/DKyKPw54G8Heaq+opQ6VUo9HUK4/f0+P+VN6QIm23jrhhyWD8M+1s93Oa33mfAh9fs0EkkpNcbIdxT9hBQCO+eifr/KVNe0ILRtmzsE0zHWTYOzNh8TamITNpEuS2Ir03BPKUWwwtpLTUhNG3vwfSiKxCFI/k/ARdXlfb9iPmtoGwhuhc6WcjvA4ZwmWMnV3799LqwZX2WKdV21eEYCo/AWJ2y2duZ44fnnSVq23lvmi1kEXFObsMW6nmSAIudTY61h6O/HSVwe1n/6j/+3OHlLXv3qq6/yyiufz4um9y7iQEJUSwuI1hVKWxbdCevtKt4nm6XM0sJcyEwlfE7u4onUM/X8SM1cU9wpzZV0PdIi0HVdrFyVBzB1kJ6cygM8jmPsZA2Z5pxYlVPZtylOJnNSLtN8vsgpxjiM+TOl8rE92IzS69P0RRZiOcdM5Z/Mv9TiPY4+diDX7OP59fuRJKv3UeMPgil8bPKg3wE+Fv/+LPDu5H3vxdcOFgWl1F8F/irA0zevRDZcOhGhxo7bQsYIQckkokQWaVGQllxzYLQRQqBtGoZYQkq5l8KQ3Oi0EvqpqQPYmCtS4ZUIdNTVoQpwHwFIVNLPMwcPPXAwGaeTUJSULHVtMFHnb7Q9Rk6IMWoHgPgk9n0RPu1UB/5D3PYWu82dqIoEdXOEMx1Gtzh9TY6jX7NYPs9v/uYv8ZlXPi/vq49xrsdUDVrNOT6W63x58SG1rui9xeio8DxestlYtFYUN6LycKeFwrkdRrcEL1HOSy9JqfLNN7+L1op+b/N727bhlVdeQQRIJ0BtsDx387O8+/53ckfmMPQYU7PbnIOS62RMlR+KxOlPdOgkTJKGtWNupU5gmgiVaKZmMEmER+tS7q11gwoKOwpQna5zWjiqClaXovA8m5/SRGwraUqWSo/Ki0KiKafSYBrn5+dUVU1dVweLTxIwnnavJtHVxEpM3yXt03MePLgLwFOnV0BbxjFgzARLwzDYYhpTVYe9Oo+OfyFAYwghKKW+P3Lx0b/zN4G/CfDy514I8TVATmS/71GYrHFg7b74DkweOq01L7zwcd595zbPPv0CAO+8d4vF/EjYYjFSCDpk0OfRBxnf0HYSKi8XDQ8e3CN4sS3PwBZyY8dxzN1Vqf+gsB6TgMWhN0L6ewg6lxbl+B02ynpXcYLVVRWBLpVDwBA8ij212sK8yo1SSu3ResZ+H5gvIyrtb3Nx3vPpz95EB0lz1tsdhCO0UvThPfoHsgAobcVJw4KpI/rfSgl2t9tmPscw7JnPoW1rkuuTcx7nt5wsj+nHPW++eSsea9EEmIrFGj3HVMWizYceYxrev/M62sAYw+XT01MuLi/ANBNWdsgLfnrQTXTNEhp4EWpNgPWDBw+yeKrc89LCLHdTE4wI9/gIwNVtLarNQUWx1CLKK8C34excrumzz36KzWZzMJ+E1+IPoo/0+ynqTBHl8fHxAQMRpCqQFrmsmu092+02f+bU3zJFQE9dE3s9nKeuKowOuUrR2z6nNEmE+Omnn+X+/bt8v/EHWRTuprRAidP0vfj6+8Dzk/c9F1/7/iP1HsRnVBGRX6+wQ1xdtUb8CMoqlyKCt99+E2M67t6TrxEtPcdzz73A+++/AxAjgjpO0EIbTrl/08pNODt7QNM0IsASCvEkTYyqqnITVWpY8c7n3VTKYKVyUvCSJHlmJh6HVSSxBJJx9HbsCbkUG/L1UOYU234OO+pMSprNn2azecDRqWd9Hn0b5i8SzEN+8gt/lt///V+W10yHczXb/iHz+XFKvrl3/wFXTp7BVCZPQsFIdlSVyrvylSunrC4v8ZOdtqoMx7MZ+92AtSryE6AyFbv9HqP1ZEEF1MAw2HxORhn+6B/5U/yjX/z7PPvMC5w9lB347PwhRlcoHDYrVAutWusKS1TX9iKgI14M5R4l8pFsLHEBiQpJ0/sRQsQQlCLEcxp7Kdvq2uDGQjKrY+OZ956Pv/gSABeXl7JzO5vVlKwtC0Qiw2136zxnp+ImqUoxTTFDCPl70nVKi86hJF6xqOv7IX8XymS+RJ+9TXSm+LetvO/u3bsF1/qI8QchL/0/wF+Of//LwN+fvP6XYhXiZ4GLH4QnPBlPxpPxeI0ftST5d4HfAD6jlHpPKfVXgP8W+AWl1OvAn4r/BvgHwHeBW8D/APzHP8p3TCsQIQTsICumDz7uUIagDKjCSoNSHVCqNHxIqKm4uDjPr6V21cRdmNZ3Z7OZeDSEgPOpXdfkUHTawSZVDWmHJmjpXNM1V5+6ydWnbqJ1m0PUuq4PZLWC0ly7do3UVKOiOax1sN3v2O53qCia2nWz/N1VfQLqOl33k1Tt0yyWn2Sx/CT94KibZ7i4hHp+TD0/pqmWaPUCX//6N1H6Y/HnlKPlVYyeQ2jwrsW7lpPls5F+rbF+wPqB55/9DMvlDYxecHx0jeOja1xcXGJtz2q1QchDhqpq2feWgOZP/mv/OkkgV6mGtmkzpbxwUIpcmNYapRt+4zd/mfnsiLPzB7nNWRH9PiZzI92rqfaAENNK9FYMVTx9vxOSW7z2zo00TXNw7xNmIpwYmT9KB5QO2LFH4XKrsXUi+DtMdDe0EXWrFMJba/nZn/nZ3JI/jWjTkG7WImP3qB5CAkin/6eU8CFSlJC+K83zqqoYbc9oe0IYccN4oI6drk+qaiWh2R+EKTwWwq0vf+6F8Hf+1n+aUVzR0IsS1jHMsa6n65rYOSm/F4JHI70BxtQYnezcpKwV1KHpR7qwhSRlo6S7p2piSmElXJ26A6XfF8r0NIcUfYJ9v82EoGQPNsUVQOTHtFEE6/IEHsY9VSUhcNPE0uUw4CPVehtFOrv2mH5YR79Mi4qltpPjEzbrFS54gt9NjlPYez/1c38KgK/8yj9Cq5rRBSozY78X6bYvfemP8o2vf4XF4jn2gxjHDPstDkVtWlR0Jm7bjvXmQhbKmHEao3FhBK9Fct5PwVUOQt2pYGgCbmezWa4IdM1Ntvvb+XMP0y7kXobijA0SPicSWwaevadtZvTDLrIdY74eyoNYHoZDYZl0nqnLNISATQ5OEx3FIXY8dp0wbK21GWMyuqKqavb73UH1IVUNpjoV05J38hF95plnODs746Pk0mazGev1JqeORY28XBNnRbdUqcCzzwi+dvvOB4xjf/DeJGD0F/79v/WRwq2PBaMxYwpJnSaM+MhTT8m21hV9L4w2n1SClRJNRErDD8hDPbiRatKOmnTuphPu2vXr3Lt9R5DhMdWPNabS7PeO+Xx+sDuJqEmRIfc+0A8yAVJNfBzF98DakFd+gPn8iN1uDUbn/N1og/cOo5ssuKG1QQfNOHq6qOWolaKpZ1EsJRDnBZeXW7r5krDvidgjWjlMNSM4y2//2q/m6+GdtDmHsKM2gvR/45u/g2lqVpvb+PhQ122LcS0+9BwfCfvww4fv0DbHoMZ8PUfvxPJOGQHtMidAdmbnCn045e8hkHGKxHfQ2tDbO3lRTWBa8AMJrLdBxFG1LjtrVensP1qiBBcXaIWN8vkyHD4EgifbAyotvpHGVHnxevHFF3nttdcyQzEdk/PCY6mbBlTRvEhAd9E+lFLrVMgm9Xgk1ebpDp1whq6TXP/evXtZXyHNG7lenqY6xqsVbbx3+34T1ZeK18MYeurQYuqad9976+A7UqNUusY/aDweiwKlbgzSAVc3Fd6BSk0dPohpjO3LCh8vsjEm9SICUDU1406AGZHhgtGOB+kAwIf3P6TpWrqmzbXe2WzGbrejaZoDZHjKVyjAkACMAmqlyKIoF4k2QgScttJN55yL/RrRzBQNpmEZuQ/b7Va67DS590HAURMdswt/f7dbsd9vmc1aCWeBRfsc3WLkgw/ezruKUiqCiYJYP1xLpHB8dBWtKubzmu1Gjl+FKn5vxf0PBbjtugU+DFS6xZOEdCuslTJd0y4JLnYC9kk5ui4lzfwwCIEJoB9sBBClpJyoytY69nvLr//q7/KH/4jw95t2LpuB9wc6MXLfA/0uHruR2VObCutsRuBzJUSTS304jTKpd1A+9NatWzkCEdAykr+yd8dwAMg+KrGWPDiydUAc2iTP0kNQNP2Z/j4VQ6kjePjUU0fcuXOXNR9S6zpL1E/t7zJvBgjxGEjdvcbQNNUBCDr9/o8aj0WX5JPxZDwZj894bCIFKI19KmjGweVWUSjNHgGTw+dpxSuEqH8F9Lv99+RweCHhPMp0W87nnJ0/yCvvbr+JPewUMVXAepfLplOIpoRnRXo85a9JQxGic3S/z0KekNh7Eg3thiSwWXb35BwctMJ5i6q0qDHFc5rP54QQxBhklLz0/sWbNJuKxfyI3S4aj5oSwltruXJFiE7L5VPsduf0/ZA1BRLBpzI6s+LqqqOuT9jsHubIS6kK53bM50u22zVJekBjctydeBZVlZydBvqhdC56J45Sox1ySmaM5OY//6/+DD4k/kGIArUVY+ROtF1LPwxopfApp1dizOJskuZPO3lSNyosS+es2ATWJjqRC5GprqtMFEr3LmE5Inmm4mdGabxQUqEE5gXIorW6MhkzOOzSVI+kCMlBSkMoTWur1TZrjU7py9b6nP6kz1dKYUPgypVTdutVnLc+Rqyzg+OYakU8Oh6PSEEpVESKE6oq4U3IQpmi858uuugZykNqQHWcPRR9A2OqaddwJhYlRFfyfx3r8QN9lN+ydhAtgnHHOIrQJcrnzxz20s8vD5fU4JWW/opC6U1c/JFCry416in4lMJprSTfPFqecLQ8IURH4GLUkoxdDG19RTo4J/p7AJvNKvfZt5WQfrx3+XoqJhUQL7x7rRW77TrqK4aC4KvAlStX8N4RghCu+mHPdrun37t8Pb/0pZ9Ca/G9CEHlz1SmAI4u9hUoyiKhVIVSFXU14+joFOcHxnHgj/3Cn+eP/cKfl3PVAuBtVwPb1cC9u+9z9vAh3jqcl59kU2+txdQaU2t0ZfKDNU0VE8U4uWzLXLACTpviOamUYrk4jT0ygaapaZo64hbi3JWEU+tKo1UANbkXPoB3BDuSzH3G6EmR7n+RRCuSaema5g7MqqQVu90uPw/JkzJV0aRlXx3McQVcPDjL8yG9vljM8nf3fZLs++jx2EQKiXIMIsCZgMM69spLFBCYdR2buAoKF15yqJMrJxNCRnHUSQi1qPHILrCYFaZbaYZJRCEVqdQORZNdpGbzCgJ0sxneJtRadpOqLo1bgp4L2DatdMg8SIrScvNv3HieO3feBUKWTk+/M2XFZdXm4Qyc9EwAwvqMSH+q4SnEuHWav1o7EuxhHgww2p0QvXxgv4+t00Zzdv4h1gaaSPO1PhD8lq4rehK//du/Fa+bPth16rrF49FG00S1Io+XXVkXM5XR7njp2R/njTe+QWUC/+Qf/r34+1VuHtJz2UHrxtPUMxFXjQ/Z8vj4I8k/TdPkjcVFg5+j+ZJNlLtPkac8FJ6+35NUn0JQrNYPIthZjtV7N1mcyd9VSpwTQx11iDs551BaRUFVN2nvL8rPaUzZr9OqWRq73Q5tSpUq9TQ8ChwGnYPmDNw+ePAgtxEYUywLPmo8NouC7DapZJJ61s3BxemHLduNQ5u048queXJyRZSEklSVkl0DCghkUgkHxXa7jt+qsFjZ9UkAkGWxWLDZ7PEUSTMR9QiZw5Bea9v24AGU3b2s9KmvxXmfo4J0o9frC9mhdGHPTTkR05KeTEAAl8PdvPtPKjcoYg2+6PyDwuiG0Y2RLSijqiv6/YBTdQbQmkYm2bNPP83ZuQCSrrcRJC2MRBvPTXwzClg2jjuS74L0OggjQ065hMXzxTGvvfa1qDylSkOY9yg1EoJieSTVl4cPB3RlaHVHGxd0FaM2qXKQr30IJexPbNTtfo8y0XUspnk663AkdqSkTicnJ1xcXCD+IEW7wLuRJMKS5qjs3oYQipwbSERCBE5NpaTZK1jGmIKkY0s9PvJ9ZCZm0lpI7yuuXYYkkaEjlyOxFWU+aDkvJoJFcmCkRimQZ+EJ0PhkPBlPxo88HpNFoTDfJL8vhqYpVxV9QxOboUr+rpVhs9kchLCJCebGYp7hnSM4R2mzVvhgER1HTzdb0M0WuKC4vFzH6EEiiPyjSifktE8eSn6YuzEjUJUYaF/88h8GkmOQ5IWbzSXWjvjRkgwJpky0aa5ZdiiTjx+kl0LCVpG9F57AoeswiCBsCAOf++zP5e8PSvPpl79Av1/TtDo7E63XWz648z52dNgxyePbg3NrKjHAPTp6nv0uksdMjWKGs4rgFdutYBFM8JU0krdn2zbM50uSPH8/bGnqJW3bZtPZLnL2U/oRQmAYxlyOTpL3afNLGI54XHpCmLZaC3Z07foycg6E2ZgA4ouLi9yWnJiOYlB0mP9LNBLi/U9GOj5HD+l9cmtESNVold6az3e322Vvkimjcfp9EkHrTPbKZcwQMLqmqTvpfwiCnUxLlAlP9I0IDQAAIABJREFUmc9mBct6hB366Hhs0gcok0ZQ4gSkJbZZA5h4Uzf5fSH6Gxw0SqkKF28aE2Q4hMDx8TGXK6mlqwn2kJDZBDj5aDYyPba0SKW8WkfWXlWrgxDO+zRhVV51f+83fy0+7A6fyyzCc6hMqVJUSuOiC1QdsYfZ4ojV6kIedDcN+5JhrpmkNJa2WzAOSacQ2lkXJd80r37rKwREZVnZLa9/5/c5OuogSFh74+bzVM05w+6sNATVDcvlEZvNBaOVnN5ooexenL/NYtFkjUURGk1NQREPCiB4SqkGea9RymGdQxSqC1PPuj06CDFNXowM1VCIOgk3mFrJpTngXKzsqIQJiIltwNK1ojp9dj7Q70cWi5oxa0l4qglNPqVK+72laUxMcQrTsDzA6Zxi1UrrkjY6SYWaphVsJ85HZxPrk4yFSYVE84kXX+LWG68dzEelFBeXu5x+zBctIXhG15eGKKQd37lqcp2FHTn0/QF+cXR8zPcbj0mkQDbuENtsHW92cb9JzsZ13TKbzeJqKDbqRllUGNDOoZ0DZQmMkdUmnPyAA6XZ7LYT16ZAZYQTv1wuWS6XpD7746PvvWiJkz9dgJRSDL0jqSlXVYUKAT8R70zvgzjxlJaHfxjRoYCCaYJnfjwyLVerCypTyyKlRbo8GY8URSoZIYQouFrowuv1WhSfnQLlqesddS0OWsdHT0WHI0fwjjvvv0m/f4gPAVPVmKqmqjWbjWgaXjl9kSunL6JoWW03NOaY0Y4cH59yfHxK3+/wwTMMA1/+8s/x5S//HCDde1oXV6K6Cbz00iepqwYfRpyXH1l8A3YMPPjwnAcfnnPt2jX2++KSlfCSqqr4wz/zc6XKogpxbFqhUQouViuCV4QoNmOjcEkWb0kAb64QaBaLIxaLI7pOXJ9Sp+IU8zmM6IgkpZ7c36KU2MtNcCZZxGTDk4deFpNh2OPcyOu3vpWPaQo4n1yZ0bSGppXqSHJKLxRsWbCdc3KuflphCDk6Ac/Z2YPv+yw+NpHCbFbEKgO90IVNyDsTyK6871cQUujjpYkptlRXdaSA2uQRYHJpkKBBq1helM+sKpERUyi2GwHvUnltFz0E25mswi7RoEOhyoogSKw9q6Le42NpSCnF9LZIehFo4mdWbcUw9ihfGJM2eEyISlRRzAULq4sLjk9PpYYegVYdgoSiaqB4QaR+jZDVjNqmi7uagHOpT2E2W3J5eZYt9QC2270AqmNPFUE5QmKWKtbr2CGvFEeLOYNbU5lGFLEQnQOAtmv4+jd+R35dRfSekKMk11tee+116sbkh0uukWwQs9mS45PS6ltVOlZ0SjnPGMPrt24doO9TRaISQWiuX3mGfjzPyk060qS7tqOfsA/Tgy9+HqnsOSIy8TqDdcUU12VUX343HEQvSapeaw9qzKCkAKSlLwKgbWc45zg6Osrg4zQt1aqiagvwXU1EYEDatZUO+RoAkZYv/TVTjsSUiv3oeGwWheRTIH9P9FMmf8oD5+xI08S6txvBQFUNOF+zHyZlPcoqLp8SIPjsFAxw4DYdDlWbhqGnbmtmEe3e2JU0/hCwtug5eO8JOJpIVpHcG+nRDzkAll1IqUhmkfRHLMkUg7VoUyKPxH3P9NfGYMxxnvyJES46AQ7nyyRkct4hh7/7PFFNpfn0pz8DwLe+9SogVmmldFoDIU6aRD0Go318KBLNtmHYO7TxdN2s8Aac+DAQFCoTsWRijpOJCTVBeX73d36Lz3/+8+hInjJG03Udzz33LLdvv5/veykJpodNHsKLy7NCQcfgIh0+7dzyesVmu6JupqQdWaiGsRzTtDtxukMXbYuQS9zGGL7whZ/gq1/9vUnpuIkYRClTpvmkteBT3qn8+xJVSGok5ySYwWazyfdDsJUdXdcxRHwqz5OIkyQpQR8cwYZckUrfnzCmdJ7TDuGPGo9N+vBkPBlPxuMxHpNIITxC2Eig0yHi37Ytqq0ZbaJrjow2tS0L+w7ANOJ0rJQu7DFVYZ2P4VRRNApBQtoUlqog2oFENyix5YLaVJDzwqRdGFBaRQNTeW2xWLDdJl3/EokoJelLYg8CWDeitJi8zmcC/q03l4TgMFQ5krEh0LSiFznrZux6iYjKjuAnyHvA+cB8vmC1EZLXbq9p6h1Nc0QIlu+89k0AXnjhRb75zW9xcrKc7CyiSuyc4+REREo3m0sUho/duMm7778JwPPPf5zz84H19n6kb8sOmhy026bLTWZSkx8wusoNPd4FUI7Pfu7zmKrJr+NEBwOmbc4h78aZjqGk63IYhpwSpGji7OGKGzc+xhB1L31wLBYfw3NJCg5ThWfWdaxWYqSDliqK0KuLrJ7YBdocGaZr/1u/9ZuZfp++X7gKpW087fIJA0nRV9M0WZE5Xaf5fJGxi5LObUk+EillkusnFoC52YsSlXxUN6Yce2wFr5YMwwXfbzwmkYKaEG1SH4PHOzJd03vPOA7i1BOBtr6P5ZrQElSNqTtM3VGpJUfHwu9P5Sq04sb1FwHPfHbMfHaM0pVMSOdompamaVFacblaobTO4ZnWWjA+rQ9+CtXYZ0GOi4sLxtHGRWF6jiGDYFNQ0ccW5N1+w26/oW1acIIYJ/Ct0gobqam77QYdFDqobB8Gshgk0ZFxHNhst1SmpTItV04aFouTvEgGLynIu+++y9HxLANlqdSWJt96fcl6fUkIoIzh/PIyg7Rvv/02q/X9g1KyUorZ7AjvPfv9kN2ck77FdFy7dkOkxKK0e7KNU6riqavXReIu0snH0eZKTwLV5HhtxiPSxFdKce3aVWzUJuyi/Ln1D3B2JAGA6Xy3q3MS9fqP//y/gfeBH//8lwhh6tIMU+A2hEC/H9hu9xlbeLSnQdqoBSu7desWShlms+XB8cv9UHTdjK6bsd3LPPdOSEl93/Pqq19HRILEAVsS4xDNgQ7nnlIhA+sJVAyT/pFkV9gPK1Jfy0c+jT+I2fT/13j5cx8P/8ff/RsT5WaXOf5lRIag8vlEA05c+FTFy698ie98+2sANPWS3f4c0UCMkYZPkUfIu6ox4s60341ceSoZpJbWbIC2kUm17zcM/cBs1uSowtoh9giUUtl0pT7U5CtMSJd3mxGj64OVPQQIro9W7kk3osp5KWhUzL+H/ZbZ3ERRTllUl0cL1mvBLBLMqZTJEcrUdFfy8zi54jP7ne+8ygsvfJwutivL+6Sufbm64Hgp12M2P+L8fMVi2aE1OVeGwGhHCIaqjtfeSj9/3/fR5xB2WcZcNDOmupXgsXbMO6jRM7o5BK84OjoBYLU+o67mrFe7A8AtlXYPr2kgqRadnoq939n5fXQ893S7daYeJ+el4v9gjIk8kPKZwzDQdk0Wjnn55Ze59drr+f/TMaWITiE6FCCL8jiKIpSPbNrl8pTL8we5qpRGYmpO+11kITDxnpaGqDSm5ceEIUwjCu89/85f/NuPscgKhQQEMjGMMYy+PKDikaBYXZ5Rx0lQ1VIqch6+/c1vMEafBGcNAXXgCaDR8SFsBQlGQvyqMiyWZkLmSDdd+O/pwezahUw0XRx9leJgMYDDSXCYEpX3ZJpxNe1MjA+gD2Aannv2ed557w35fz8BjfyIH5NvhKbrbjIM7+Ty1Hq1KWFuahD1pWFGauoJQPTR8LboTrz82S/TzSrOLx5kRLNpalCB05MrmU597dpNrPXcvX2Pa9ePMbFHxXnxR3zm6ef44LYo/c+XV+m359nPA4hRQRQTCZ6jpaQqq/VF3PE1TS0LSN0EMW/1ntVl7Aa9u+aNN3+Pv/Dv/iVufyDf0/ciD1/XDX1fFLqUKroDD8+iinFwhOgNmp3NCVmXQuuK0SYfEqlq+RAoCttWtDJUyJoZb7zxBsMw0nVtjnxTM5My+sBjMneOugJyX56Lh8Z2u530SJQoSL5Y5ddB0pMEfo7WZgu8aQk8pSTTbswfNB6T9OHJeDKejMdlPDaRAhyqG6VQOTESh96iDdRNl8tS1sVQnUBQARO78vCB+WLJer1GJ9EFJSWygGUi8kSSs5qurAJymYOdDXx270kS8SGUxpwpmUn+rgkBnrpyFYCz87sMg2U+n35mot8WP4KghExw5+57hGQxVi1xdp13Lu9jRNTXhPAu1g4sosdBP/SxTBpy+mCMZrfbst9fcOWp03z9Ah5txGrUh9g9yMh25+ja9oAcU5ma+XzO+Zk0Sb311jfpujlXr53SdK2Qq4DtbsNot2zXZJ3LEM5QVazJ56hWSUqH0NYv19Kk1jVzEv5iKrlRfe+o69gOHS3zrt444trNL/PmW7fyLlrVDdZaaT6rTO4UFC1FL5FR1eXXUFL797HMWpriotBs5Fyst2tmbUegdD8mwdbUyp/uZdM1or2RWK/GgAo4L+bEU48K+YxDLwetoa519seo6ybiD9KA1rZNPv7LyzWLxSyn022MBKZRd0ptH/Wi+JeidRoKfwD4npMYxxGjdWwjTuF7mtzRx6+RGz46yxDfQ3pYiZ4Nj1jBpZG7yoyoFYOIjJo4i6vmmH5/JlqPfbyxIbntTLkPsa9dAUHlcLWu5yjVR1ms8v0l3cgHQhgHBh9ym6wbt9RVw+gsH/vYDe7d+zBekx3WapSGftxOrkkL9Dkn3u7WLBZz6rrhxo0b3IlhvQLsaAlU2CG1rXegGrpZx3olD2rTNOz3Oy4uz4QEBlRVy/HyhPOLc9aXF/lhr+sGozS/8v/+XznX//HP/xT7YYiScDGd8la0F6IfQ/bytEk7oFjJG93iw4jW6iD9CGjpwKR0kypiR6o22eHJ+b5oQ6aHulbY0VDVVdaCTHhQ6mRNm8e8XaINWbsR5AEWG8OelKcpNEnYN6WGs9mM1WpFUucpdO4q8iEerRIUQ5n0PYl2X1XFzVprTdcl45j0nLh8XKkTWD6z4VHs8LFfFDJNaQLiJPWbBBQaY0AXdhmAHTXb3TlXrlzFOltWSK0YR9FiyAuL1B8PmG6pVPaozsBUiTk5Fw3jferaMPS7/LAllV9pqT28yMn/TweJXoZhnynJalJCAyGt5MXLC03b+5AVnne7EWNqrNvx3ge3MCrl7z1KVygKAKWpqFtD05ywXstC0TYzRjtiKs3t2++VvFNbnN2CmrM8FQDPDoJar9erCaBq5eHZD1RxpwK4WJ2hjRjBTJWCQ9B86qXPlFzcOyoji1yKKIZxh0bRD31sH09CBbH13GeJCAgBpWt82HEU2aDrndDRTWXytZdFo+zah6VCUCGQFKaGfkdVtzhnuXPnDgDXr1+PjV1kSXiAvhexEm0M1paW5r4vpCGZYqLv4SmOV2qvuLhYcXp6TF3X0RDn8PhCihKDYbXZRB3LQpBzkRD2qP7CbLZkv98dVD5Sz1B6TdiNYfL/fKQGw3T8UExBfbQN/X+nlPq2Eqv5v6eUOo2vv6iU2imlvhp//vsf9vmQbv6hmhCkWn95bRxdXsm9D5xeWXJ8fCyrodKcPnWF06euZAs2F3zSaMIFHyfM1CcgZIqq0ho1WRymaG0a4zAgjTYFOEzvK92NBq1qFvMjtKpRVCgq6qqlbWd5QYEyMbquy+eZOuJCCPS9GNLO5xU+iKiGxqO1RWtLbSzePWTfr0qZEzHm3WzXuUzpfYeOPgyEojw1Dg7nLRqH5hjNMXa0uYlmcr+5cf1Z2maOMeJQpUIEybynqprI+4fgJBJaxCpFuo84xTj2+DDGjs0Qd7uuSO1FIHSKkufUwCh+5qf/JBerHRerHT44khx8nkdBc35+kTkB0z4FYzTD6NGmk59qhtIGqLl58xlu3nwmXnvFMIwir68qUBXOFw7Eo70Pq8s+dtPKQ7vdbqmriuA1wWuUqnnmmZtUVZOB7yn3RuzkXOYQCGhYKg3jIIvfpz/9mYN+DueSrobPnbiJETnafRQLEs8KAXTHXK5MwOP3Gz8K0Pg/AX/mkdd+EfixEMKPA68Bf33yf2+EEH4i/vy1H+Hzn4wn48l4jMYPTR/CR9jQhxD+8eSfXwH+7T/IQSgFm8029xnIaqYeIYUE9vs9dVN09i8uLpjNWna7Xkw4drF/QelHQioiEUYdgHxVJVLq1tpcaptGANPfn+abxpTPTNHB1IgWDX1Mf9LwIYALzObLbJJaV4oQUt99xCSYKPvEYxr6PT70svPzMFvUW1thtKZpruTvCarCuyjnlhl5Iz44lDYo7XOqYqqW61dfYrtfsd+Jlb14CXhmsyusN8J6U0GxPLrKux+8RZ1KsEoTCBiduv7k9bZro8RZICF9PjiJmhRkHw8O78X169cBuH/3XtmNY6DmCVin+LVf/1WqiBuJDFyA4Ciir4anrpwiGUQFFM6CsF09n/jEiwC89tq3hH0YUi8q+TPkBDWblTBCUZL6BAoYnt43WxyhdcK4RM+i74tRjXQ+Fun36Tknjcg+i/vKHNVVg5q0U4cQeOONN2jbIr7atnXmT6S5vlwuubxcSXSYJOZ8yDYEpb2fHzj+RWAK/yHwv0/+/Qml1O8Bl8B/FUL41Y/6JXVgRf8Uy+UiNwXZMeVApR5rrWV5tGC/2+RQy2jF6nLFlaeeYrvd0ceGKCHkkMMqKFJX0/AtiVYAk5sVsiHHNIV46qnrPHxwX8Q60yQKiqZu6Ydd5hKYupielE66khvudrtCqVaFAJWGD54Qu/xSzVzpFnzghec/ybvvfBulJa/3Y+D6tRusLi8mC0AC4UKWOFsul5yd30NNFkuQcPvuvfvAHrLzk+gQdN2MszO5nsvFCbde/xqNaTJ46Lylazu22/O4oMk1HYaR5597ibt372Aj+Kmjr0NQxZzH+YHKVDR1w77fcz+Cp0prZt2M7XZDQi+NABUYXWcAz1pLZQpKD/Dw4UOOj09jqFwUoqUhSAhUr7327XieNcE7fHT0SnNgGAauXr3G+flZ0dMIKWVQ/NgrPwnAq9/83XhsPnMK5NKGAzqysEQFkwlqiiOVBSZZ2ksnpMJ6n7GLtpWqSCI6NU05f5EP8Bl83Gy2svh78hxVSuVznFY+fpDB7B9oUVBK/ZeI6sTfiS/dBl4IITxQSn0J+L+VUq+EEC4f/d3wiBW9HGhZseWBLLmWwuPGQfLW9BApxWIxZ726lAwqgkjOiwnLOO4z6jz53oMoYNoXD/CJT3yC119/fRJpyO+dnz+gaRvsWNBmVGJZmomKcSlLhhBIh2pd0UxIgKgNkgcmv0MAbRReJ5winaZn1h1z5849lK7wXm7bfG44O3sYjzXtcKCbhmG3I2j5zLOHl1y99jHu3b9L185jvz/MZ8vYQbkgaR3s92u01lxeXqCU7EpyWzTOWZ5//lkA3n7nLba7NfPZEZvtqlxTFG+/+xZMHKq7rmOz2WJql4E+5yyoisF6lDFU8fv7Yc97H9zi2rXnMpBXR1MXYwxjBOqapmYYRqqqeHceH12lbTXei6ZkeugSi3K73WamoLVD6X3xCdQzQlW/vODo6Ijnnn8BgG9/59tRDMbx6jd/O8+jVFJMVG2RYTdoXcxg5J7HW+MPWbqzWRcVomPpWalsVVcWj4AxQmqzdjiYu8MwYm2pMmkt8viiKDaVnZdNYoq/PKrMNR3/3OQlpdR/APxZ4N8L8dtCCH0I4UH8++8AbwB/6Ef8vIOf1D6dQMEpFTdLuUeqqTDGFN45vHOoWL1o2zlt20oVQOvvuRBSEiy98NZabt16gyQFnsL6lCaIMm+RBMuAjZqKZwAUQQ5Tyc/R0RGi5mt5/rmP8/xzHyegs3iIqO7EMpVupXe+aqLLkcb7BHTN8nvB4F1F1czLa6FmVl2j0ickiXbnAkMfIKSeC9n11pEbIKaswrVvmi5Wf2zuG9muh4zwf3D7Nh/cvo341Gn28cF0NuCsNGs35giwoJX8oPnjf/pPC0sw9kP0/ch+P8b27iLH/lM/9fN08xv4QVNVJj5kosoti3eKsGymrTs34NxAYGAfJfun4O9+v2e328V5kK6d7KWvfefrVFpT6SILL4DhhnfefpN33n5TIrdIK7ZujI1sSRTY5/6cykgPj3OWqpKoJlWcHpVZ01ozRE5JGlprtGi1ZXGhujbSBxP7ZsrzEJgyatN89uFQ3CeE0sqdvlfYjUWt6dHxz7UoKKX+DPCfAf9WCGE7ef26isuWUuqTwKcRB+of9olx0hVHY2LNN6PqOZT3WNtjbY9YtEWVXR+oakNVC8dAqK0F2U1lGq01TVXRVBXBeZzt0co/UpEo9OSitSfeEElZVyaQJeDycaWflJbI78hiIziCGM++8+5bvPPuWyglevzOudzwIt854h8x6yi6kIe3rGkrmqajmcmP0p7V5g6jW+dGmaoObLYX0uuxd/nBOD19Kk6giqaeyU/TAZqu7fjiF7/EF7/4pUgikrTp6pXPcvXKZwEfy4txsTYajMYHhQ2XoMpCvOtX/Oo/+cVMsgHZ/UWCwnPl5BmaZkbTzPjaV79C0xic2ufGt1SiPsSDqrjLFzUkreFzn/18rmZM00dJ32zWaIxzlJ/7V/4kvbX01rLf7/GhLOhpofQI2n/16vX8XUIjDzz/wiuoSqEqldWaxR4goAhcrDeMkwcyzRGtE4U5MNWIFOs48nxITWqJ01KqXGnj1Pm9wyCdqATFcnHCcnFCMk4xuorYl4mVkO9fffih6YMSG/qfB64ppd4D/gZSbWiBX4yr0ldipeGPAf+NUmqMZ//XQggPf9h3PBlPxpPx+IzHokvylZdfDP/r3/rP878LO3DMebU2ITfTJ7JIsjibz+e5ow6mHZHlOwolOQgVkahnoKIzj0p6/DpHFY/uTOAn7lWyOUrbdZfDQO9TU42OO1mqakh9f7pCixfFEI+rgEAmAlIuSO7vXVEDOiBaRccsP2HKhaAYdz1NW1M1s3ieO+woObR3ouQEIt+1Wj9EqYqujTTp/hLTttjei3o2kq5dv3mVb/7+15kvpJtUgNSR+bxjt9sRoqBp6jKUiCrRhkf6wVJXFYr64Pfl/zVtFzsSe8dzz36cN9/+VsYffNR3MMZw48YNAG7fvh13TphWD46PrrFan0kUl2z34s5a9BOJqYjgO0n9uO93hBDlzPwh8/UnfuIn+O1/9juZ0nxg4pIJTaXildKtYehjGpYiPHnvzZs3uXvnDkO/R8dmspRmyEZbzsnF+58iSZjKwZHNjdt5i46YVurGTBhWaplPn6d04C/8xf/l8e6SlJDm0OVZa5WZYUZVuJBCxWn50H9P62htalwSyoggjjK1rBaMkIGdPV5VwCxPgOQbKDqBs4POsmmoGo8yh7H5FiryAzxtqfb+0VZwoeMmN+UEmLRtw7jvxYimKuAhFOp3Qsv3+13s0CsLmNYVVdfg8dlf0tqRbjYTLYYJ4We7u0Rrw2xWF4OZqmMYRmozWdAwfPf1WyyWy4zBJGXm3U4Ynuk6SWu2YhzFkVqOqaGuUn9HiNdziPmtQ2nH2Xn0DDXw9rvfwdmib6m1ULlDCNy7n2jjRYsxmbYAXG7ui0htTunSwxoOHiS5ngLOJUpwvvf7bbaAB9lQfvd3f1eqCkkgxw75PluXlLirKLALn3v5swB84xvfIClZS4+NfP/Dh+fs9zvqKuTfr+v2gN6c/lRKRfHiQ0ajHIelitf+UKpNrt44DAKIjkmJPI7w/euSj82iECIVVYaPveJtLlN6azG6JmDzxBTtvtJLXy6ky1Ld6SbU2oj9WQBlourMcI6pnhHEPk6WJDIyny/w3uU207Zt2W7Hg0k1RNPP7hGVoRTBlLxPFJn2+91BvVij8CFkMBRgvT4HpURvMNmJhwBBT3JJn4/Je09QKtOEpfGmYrr+iN6Bi3oDjtHJAtA04ihkreAjAJ966WXefOs7DIOIkALYUajIdT2bYC0229mFYKnrUwBOjlsePnzAC89/infe+3a8nR39uGY+b1GTKZcYjCF4YlCSfRSl8hijD5/EUD2pyuKDk/IbZD6EQajwzntUROJlPnhQDlMZzh/KuXeLhhCkTyApeTXRk0ObGmvHHMlUlWAUR0dH7Db7eOylgS5ZsKX7M7qBV199FUhgtsLa1HeRIoiBupFmplI6ddHrtGITVbNSabsYzE4ZnFE9PJWJHVRGeCaOUsVIeESigEuJ9vtnCI/FohCCiJo6Xf4tzR87lE4k6EClDX1fyoQCmlSTppQk6in6+vKAJu2AYqRBkAmsqiMCsoOlOv+LL36SN964xWw2Zxx9XhQScpzCS4BAIzyFfpiswuHg/Z986VMA3Hr9daqqYhh6VAozA9Qmdva50pGoFZEYJAuFdT26UvG7mxKumtIbn5Sbk6CKXIcU6paQ3fs9Kmkf2AGlLMrrjMi/9fZ3AUHGFwsJq8dsoBMIIT0o0iVoKqHzbvay0G63EHC8+953CV6+x1Rrls0xKHcQLYWgMGqOV1uUjulfUJBt0uQ6ffjhh5ycXEFrsuuzDwGiQEpON71D+cLvT9dJFg0Bro9PUwgeeObp57hz9z2++c1vAXC8POLZ514gBPGkSNdNynoSFflJ9JEAySyoG1Tc9X2OHFPKZ63l5s1nuH37dv79VHVKZLy+7+MiW1KaKeAtxzIppxMggBvl+611hGo8WDimpc1pejOtUDw6nugpPBlPxpNxMB6LSAGIeEJiF45sdwPGaGatrJibzQavHO38BD+K3JgxsrNeuXKF1WqVBTyDGmmbWeERUEhFdVVUcbRqcvSQdoW3336btu1iThkOsIbdbkPwdtLVmYDDIvGW6schBBaLBbdeF6efpP8v6Uxp+dZRzLQoOFWMY8/p8QkXqw9JbzS6lhr5WCjR4xjJLMGhTZOPSURRi7a/i8SpIeaXiSRm6g4/pvJcYeA5l9SD0q7uY/hpKd2gCnHDknbpMMT36oAxHXXdZuHUEMTwxWhD06Su0Z7gPafXjvjwwZrUki2nJkZAzsuxHZ/MYkeoyT4gkjNHK/Yx5h7RKcsFdwBAyj12zGYLdhvBD1zwvP/aYoYRAAAgAElEQVT+dyHApz75Ur52ox0jWUpl9mbwsJgvWK/XBb/QIVKQXY4cRX/CR5C7pBS7/Zaqqrh9+84BZpAA6tzIqwqHYco+TEbL0x0+hICPQHOafCm9mP5+287ifVcZ95lK+n/UeGwWhSQkASm8EV77elPIkN4HwnhJXjyi6u3FxVlE68uJ7vttDvfTUFQHLasELbReFD7lpUaET5MPYGLD7fd78YGcXMss6jpZVMR0Q0L41Wp1EKblVtn4GYtFrJooqXEDGSFebTZoIp2Zgd1ulx2syg1vJ2SdIvumlIYkdUZCw6WaID4DcgDdrGUINqcC5dqrjI2k4x2GIROb5F74DHx98Us/y6//2j9JdykCjf3B/VVogoc+PtRKKbG9P7svD4pPD4HwMeomHOAidS2KyqjCZhW9TZ11J1RsnT5aHnO5uiignCMraYcMHoaYgrjIbYGmXUTgVGVxE7nPKr+eFlrvPVVjooZDmk+Cezk3ZnatUl74LSbQdfO80DrnMj15Oj8S/TmrkOuCKxwsCgS0Kp4SQMZ4prT5xKxMqYl8puZfivRBHiop5TWNGGZO0dLgFfv9gPeptddPHshiGzZdSQ8XhKjG65XsSmHSA8Ch2Gpqu5X2ZSGwpJZggs5t1lIqAmManB1ijm4y4DQdKpYNj4+PD5hlCSyaklKkpKfwCrwSPYS6rhltT12brPIsrkwRS/Dyow1cv3b9e66v99J6nq6VMYbdtgdTM/ryup9MiWmbbjqv9D7nhtiX4vmNX/8lqrrOLesyocvnpEYyMWkRxp/RCaSM7zFafpSSfn+nc9u5MTVa1RjdYZjLj5kBNednq3ycSgnYvN/vOT4+LvcOKcMNw5DJPPP5PDJAK9Gk0BX7/T7PKTuOuf04nUMCgyGSoazHWej3A/1+iIvuXqpUyI93A1rJhjdfXCOpLNdtiwtKrreuQFe5P6frujwfU9k0LUaJEWq0VDRS2dt7HwV8RQAnzSexWqwPiE8/jIbwWCwKiiJOmW5K31u8r/FB4YOiqmpmM5FiS1RXKEDKtP4/lWBPIxUNBV2Wh0cpnXfqrNvggzAdnQUf8k1QJnZfTt+LXHRn93j3ULQNdt8bHaSHyXuXPQ0gHICY0wUtqeekPv19LN+FELhcrbJEu6REBkWHVw6vHMF77t+/Twj24HoOQ4+17kCjQqTEwPZFjl1TekLScWqtqSqdJ3TSWkjXuOs6OZjIsAsU3oW8rwblcdZKKSwY+t5RmZZx9HTtjES9rkxDXXUxNJeF+Gd/+o+zXF6T/pLork3QBK84PnkKUzWYqomgo1R3Li/EPyMER/BQRWERZSqUqdjvAm4UpD8x/dLGIruvYbFYsFgscnQ5FTx13mOtQ5tAXZvI6RBqNmrE+R7ne/phh9Ketpux3dzD6DaKB2uSGnOuVHlZEMOEoi1zQ6KGuq7TmibpdqwqpCELeAGXkyp1cvhOP3aiPvZR47FYFJ6MJ+PJeHzGY4MpNHXLZisW8cbUpN50pSKhyUircFITAghI+F522SKVZe1h67NWJtfyixuvNJ743FcwKRWFGGmE0lqtI3tyvd3Ez5R0p6pq+viZbadybgeHkYxSiqOjhWj2IWG2tZZAkRGX3F0A0NSwZCrNopuhlaaa1RMmoISlVeVgTECl6AJu92M+dmME4Eu9JKmsNwzCaaAa83VybogAmzQyyWcGxC6+8C5SqS25F6XgyBiNAuqmyfmsdCxqvFKYKpVee0Lo0Eqz2WxxyXuRinHcx8hKzrPrrrC6PJNO5iRxXlUCtFHa38dhIOBpah2jmwS+hmzs4yPI2jRayoe+NMpZa2nblj4yBJN/hjE149hTVU3BbhDinHcqk8sCI95JZHD/nhjxLhZz2tkVbN+DarIXho1ktqS0BLBbb1CVQhtP6loNPtC0hmGQfp5sDOsdJycnbDfbwzJlLJkXgF3lSCMBjVNc6qPGY7EoBAK7/XrSViuEjtEbhj6ZhEitWPJ2+T2FVBNGJzjAM89Kq+u777yFMRXz2ZLVOhKV1ES8hGTIUUL2qe5B6pSbvu69PLybzaagxdGlJ7lPp/FRhiQg4d/lZQFOU+ecD57NJhq46IBzFUYrlkvhU4QwousKb/eMw0jbpg43k23sS60cdvsNiinQKOcwn8/Z7XaMoxzTbDZjGHY03Zx+Vx6A/QBG9fkB0KZ4I0wFatOfxpRJqLWkgbJQJDOVXWwbLoy884sLTk+6qO9oGKNB7eilzt80DS7IJP6nv/qLIuoSVF4QP/HSJ/nuG1LZSY7XTbMQC/a4SGgl8+no6ITN5gLnXWaDhqBEd0KrLGZjR4ezu/hQubxQ76NxTdu2B4ZF8mfI7c6VUoTocnX9+rNx3gRG6zC6QmvBVOQXVSTHaeZRiXunPFBBaNhuopbFUYf1htEJQJvp6PstlxcXPGqtmJy9Eu8kKZJPK3EwWVw+YjwWiwLIZOw6mQTr9Vryw7DLRhuSu864ceMad26/BchiIqKiDSFoPnhfXIq1lu661foiX7Cm7jJgkzjxNpSW4ClTUXb0I1abdZ5gsktIV14SuhjHURyX+8MSzxS0TN+fEH5riyDrlEasTWIpdthhjKrGZTV3zqGCgJtlFxB8QFqR+/w9uhJGYzK9EXqvYrfesu/XzOeLfM59bzHGlcVRVRi1wZia5UIWpY997Cav3fp6ZgjK/TL5OKZCoUqlyWcmOzB07ZL15iEqajxcuXIdMhjmaao6/37fx9btJFRiU++Cyg/qm9/9LiFEsM0ngRhFP7G9SzvwxeWHXDm9xuXl5WSHlEjwxo2b3L9/P99jKLto6VptGcdRejxCyMeZQOlU0VAqzbNxsohWwigNiuPj0xwlQmDWtuiqKWpKTYcNFmtHllHjcnQWY+SayYJUItegVRZ4SfczAddp4xrHnmSuVKpfIat/fdR4LDAFhQAmm80m7sSlAqAwKAzGVIz9wJ0790HNQc1ReoYyVX6wU3ux92IPP92lE+99qpEwrUCMzjI6i9I1umqiD4HioP8+pJqxADpiEhpNTCN4l8Ah/whYlBaA2azLIBBM6NleGrXmXUvS+E+/K98f8MEerPCpHGWMYXl8yvL4FO9HUTWqCoCmVQAvvSPL5SL//nq9zrt5rjT4MXIqera7c7a7c2698aqAXHict7jYA5Im2rRRJ10r4WrIjzGKYVxR14Yv/ORP84Wf/Gm8jQI6wef0zTnHH/2FPyeNSV6AREn1FLPZQnZXF/AuMA4eZz2z2RFVFaiqwGbdR5qwLJ77/V5KtmguL1f5emmt2W3gT/z8v8m9u/fY7TW7vUab5Gmqckl5tVp9D5sQiEKvj4DZXmTfnPNo06JNK6KvUYz38vIc70e5R85h7cg49gVQ1ClNM9gQsBG47Xuh68uGFq+r1tlycDof0lwvVQaV26/Tuad79/3GYxIpBPp+lw9UVjqb6+tpeECbJteFlSrllenNmfYXpD4JoiGrNLDEUFtJrdcTsrpPIoOU0mZpTClocJL+7mmalt1um2mpqfc9n1mWi09EIjdZsaXfYz5bso16iJfrC5wb0KooRiklFN4A0VwkLYKexrSikhxDaK0NeBiHHpOky7zh+tUTzi8+ZBx6dB2jLydRxvHxMft9IuW0BDXQtlexLqZe2uGsI3hHN2vjeYasbelc6pSHtDvLOZYuw/TnN7721fiZYs3jgxczltig80v/8P/k6Og4VldSNWbk7t3bHB8f52vSti3Wjmw22yiRB8YMGDPL9yApIkllAwI1JtLmP/mpG/zSL/9DfLDME527X1NVTYwUT1mtijPztMkN4P79D2OZtmw+PiiUDzR1abBLG5GUP8t8DEH8MjVqElGJjaGQyw7TztJ9mjp0xb5w2l8jqZGOm0pJ81IkN62ePKpINh2PRaTwZDwZT8bjMx6LRSGQwlfxcxBWVqkkJNHJaXOH9yGHnMBBaDit+yeyTMChjTTrOLfHuT0qhuTejvT9nr7fc/XqVS4uLnOYlaKD4+OTCZfCkHrkx3HIK3kCekrYL4xJY6Rpq6rqnHq4CI7WdX0Q2tlxwIcR67cCjqrAfr+TGn7VYEyVz7+uRPmo7Mry03UNCkdwPcH1KAbev/uQ9eacT3360wQ3ElwC9OpoVJO8IDbUdcs4PMRZiRDwBmudYALRtn29uoyUAZ3r3oJvpPtRaLlFXah4FLhI1y6Gtde5du06x8fHElJTVLe0rlksjklhvaRjIZLcGr74pT/BF7/0J0T1ySaFLaFzOyeRnfdelLlMS2VaPnj/DqJ0NJP2Quewo/A+tK7Y7fbIbq1yipZatVO7toT6VeaNEBRdtwA0lampTB2rY4nQBqgFqAWpHRovQr1hMo+n8y6lKCkFLeC1isK8OqejfT8wjjYD5el4q9j9OcW6HvvqgyIBVxLeCK1zoG1nBJILj0y+rp1jQxLKqDPRKF0AID+8U5ffCfNzkhpAQLM8us5qLX0Gd+5+wHzRfQ/zK2Ed09JnVdWR1vwInTp+/7RVdrFYRlfkaS6nsNZxenrKw4ep29GA3tLWNX1UKr5x81kuL+7jw0CluxxWj+NAat3NIbqGfb8TGmzycnOB2uwxzZxbb7yWqdSm6mibJSjYblOVRrFaX/Ls05/k4bkAt0ZJnm7VMdtddJ3K6tjSxtxGzT9hEIqP5aG7sTysVerx0JrASF0ZRqd46bM/BsDXfvsrJBDw4EopaJr2QExnu90Dlq/+3m/I/TBdDvOn4Ke1o2hsDDu20R6vmx/xyRde4M233gJTegeuX3uGy82KYbfJRCCtVW5dLoB0yOKwReBGANKgiIsKNG2TiU9t22Ii0OrwhKDR0fVMzlHA26ZbZNXqzWaVN5opFpAW2GnZPcnzV1WxiUsL9pTKLt/12Pc+BJzdZTuzoR8xdQXKso/IrAhhVtIk41M7tegD1vUMu9sePJhFvj0tCk6MUKsqo72iuKQY7YamlrxSgKKRulFxB0/5u427flFPSjmdMebgAUhRj1B2C/4gvRYTj8wgWoUSmcSb7YS9eXnxdbpGrNwuzjd41wor0HtCKBLxdWNEXj5xNwKxRXuYlA1HlAJrpachAYNNt2CzWZMEbQAMikXX8vDBexAt7/ZuQ9e1GNcSVFldpZzqMEoinHQACvHkuHbtWj73tOP5CWtTa8NuP9LNG37jV35Zvt9o2rY7ULhKO1y6b3LvoKo0IdRkokDUwEw7YQJlFYbnP/6HePvt13j5lS8A8J3XvsOtN24dvG8cR+5/+IFoQ07UkkJQh/ctjrTbJyNd8HnjqGOFKu3wCVtwVhbVqmpy9FsWGhUFalVuJktR6HK5PAA967qmj45lCRPZxrK2tT5TshO+MsUeTAZUP3o8FouClN7WEORwKm3ww8ho9/mGBefQVQzNKUSXgHTcNU2TVZYSfXQYS8oxmzdst9scqgM5rHQTOXKlHKYK7PciJ5/kv+WijjhXpLZSimFt6XK0NtXiVZ4IkDgRUlbStZzTbDaj73usD5loY0dHE45pu0sIsbLhopSal8atBBINvcM7w3x+BEoWpdQglY5P/hSCzPUbz3P3zjvoOnH4FZ4+E2XiS1T1gmG/ya7PphLNCFOL9wKACyP4gFFJFyABWz3DMNB1s7yrJ/qwpmIY4w7aNDhn6eYt3ofckbjZrDG6pptV9LvJe0NpJMqHmmm7kSdQVRhT/DbyJqEC7777Xe7eucdmvcvXPkwiRoDT06usVueIafAh7TxVWTJRanRonTpfie8TYFxplYV3VQT4ZrPZQTSb7NsOm5OiCjWHykvGGPb7PV03z4tF349x4YLzMyG5aeOp4rWeGtGma0UG6P8laYh6Mp6MJ+PxGI9JpDAS7D1UdZpeiV1zy0xN9kHYjFoX0cwQPCqIHbn3PqcfqQzDRIUohbDz+TzTV0F64e3oJ6GV2K2J/PZh1+W8W7LZHdb2i9R40l1oWW8umXWzw3xTBeazBZeXlznSSCzGo6OjTGqZz45RYY9xJygl6YMLEEIDegfe48akUqRBi0jqNlLEK3PMfr8ScMsnNydP23Tcu38H6wxqiHqK7jyXz1I4OQ4jzzz/NPfuFOJW20qoq01gF5l2YjRrDvgZ8npFZY5AWY6OpIR4dvYQ0CgTaM2001AiKmuLzZpWFaMbcGvHcnmUrzMh0LRNTtPqWghFU4MU7yWlS5qMSftgHC1atTz/wguMw0TiDiHNeRf1IesCEhtjclQhXYY6YwNAztuVKi5VQhyq8b4Qr0IItE2Hs4cuTVVVsVwuM1Yl1yM6orkRFVJJvZTXH3U0C0HMaEykrRtj8NGzpES+FZ/57Od49Rtfo+uSlsVwQNZ7dDwWiwJhh7O3gI8BoOprOFfj2WNS3RsNuMjUKgrJgp6n8LoARtPwKw2llDgVTW7YOEhIZ6L4RwiOWbVgGHuOjo7o93JDtrsLBpv636OeQdeyj332yV7e2p42Aj5TcotSiu1uTds0hOgmNUTQa7PZUEUtSjeu8WHAmCUuAlCEAEqj6DC1iJsAjLs1XdPh3L6kAGqkqkTMdfrdw+hAa5pmxhgFXRWavnf82Cs/xryTa/fP/tlXuX/3bUDx8RcF/Hvrza8jRjY+py5VZTL4Ng4hi5+0rQIkND47O8vXedpZWV4L0fdSZ+3Grpuh1Jxpd2By0HLOYYdEP59gBpMwP9msH/S9aC0WcU7nsLptJZz3dsyg2+XlxUFKmNiTCTuqqiorJ1eVLObb7XaySYi12zAU27eqrhgHm1Oo6bzcbrcHgHby/ziQEfTStp4o52nxPjo64eLiLPfJAHhnScF/WryMUXzj619FPEsL1V/9QTQalVL/I+IEdS+E8GPxtf8a+I+A+/Ft/0UI4R/E//vrwF9Bnpz/5P9j701ibluyM6FvRcRuzvmbe+/r38vmpbNsVzoznU5jJ6WSXFCiGDBDMAAXExADUxIMGTBgRKlmlJggIRUqQDSCQiqBYIAQhQpXlbt0Gpedzj7z9S/fe7f9u3PO3juaxWDFioj9v5sNmZD5W/mHfZX3nXua3cSOWOtb3/o+Zv7ff4jfgAGDIH0BKRwLsYg7gDO4xAac2Y11FcxWXbaHcx0OU3Y8StLrTrZO4mVZcu5aNfHCksAUVzu9sw7zPCGmBU+eLOUBHIctFn9V8kAAmHP+3uZntZS5ZsCVkiqlogcp71XJ7ZrfyjkadFminTjBBw+TBTxU0LVzPeb5AANfuS7WIQXZKSkvFHdOPoL7D9/EdjNkzEMjKgG2vv6NryBmTv+rr/4FvP7GN2Ctw1uvf725RxYvPv8CHjyQRp+zs3OcnBxnPKXDuMliNIdDJoABzlZSjnptpkZ6XFrkD+jHETHqQtVSwFvhWkXf83WKASkRDASHAQBTrOIY0tugctIRKbuNjeO2zLmqn5E1K2NL7ulwmPbl3lkrefrRkTBCvV9KI1hLZZ/nGSpqq+dLpgLVFTw1ZaFpexdCSHCuRl7V0NgUfAGQfox1NURFh6X0qU1vMQqt3vu0omPH8OOVJP8rAP8pgP/62uv/CTP/x+0LRPRpAL8J4DMAXgHwD4joF7kl8T9lMG1gh88gRvXfMzCJAKpOScZ0sLCIiAXs2m5Osdvv5KFGAvIkGMZjbGzC4bDH48fiRbPdbsuN8HMG//BhMZQUPGIKYEampFYQaL/bY3t0tELF683TnVCdhatGhL63AIC6SBtCTFHEOUrvgi07cglLSX0LQzaP1QUkwtoezA7LLAuqTUDfu1WoeXb+XfS5yUc+pzuGAKsASbUHgF+OERODKIEp+06kCHDEe++9V3bVz372M3jttddAxAhxwWDkYTOW8o6F0igk8iqpPqTIu3pvAWwBDmUxYI5IAKyrPgUtZ799gJYl4Ph4W9SUE6q4rjF1V44xAewwzR4//wtSffj2t7+MzeYI8+ECPsvbJ76L49OI3eUOMS3ld/velSqAAn3CyZAUSv0x5nntDCY3Pnct+tiUtOWqSCmyzpGUEoahwzQdCvDcO4eQ6vnX68fYbI5WtgjCp8hO1qVJzNQNqbRzCkD8vcaPZEX/fca/DOB/YOYZwOtE9G0A/yyA3/t+HyJYgI7gOlmFU4rie8CmhGZATgtiKg/gfi/KQymJ8HdtU14Q5gMAg5MTyUsVpU7yDACAOB5PEzrnELTrDeK7J7X/tTLyMAwAc1moFFNYvC+dboJKm/IjJQLJKU1a6TGK8csyVYq3hMA95rlyLCirTauJLaVaPYkx4gtf+A289pp0DD589ABCdbWZ3CQ59dHxFpeXolKk9N+Li0ucnj4LP+1Ko9KdO1uMD0aEJZT6PRHDUAdja/j62muvI8aIzWYDa7mUC1PeJasQTSaWMQCuvgtLYMzLAYYsUiK4TrsHLfquz2QveTDGYZAwHYKPAMqTsJkqXjs2OYry9MPzR8V1++TkBIkXRB/x+OHrAACDiP3usShm5/nwiY+/iNdffw2u94g5rckHVRZZfaTv3r2L3e6AEALu3X0WADDP7+fPNJ4ZRiKM3nUQ9SlNh3MU0VDyjanYl6bIMUa4boT3MV9XuSfKezkc5kKxF8kBwuGwRy3TasUmwebFM/hQqOFPGz9O9eHfI6I/JaL/goju5dc+AuDt5j3v5Nc+NIjot4joS0T0pSdn37tj63bcjtvxkx0/KtD4nwH4m5Dl6G8C+NsA/u3/N1/AKyv6jzIwIEZZHIgIzo65QzKP7PZsQaDSVCK5qiFC8DNMAVkkpVC3JqByFwg1rFSGYchtqPK+DskqDbSCQIYYyNUL3S21Dq9U5Xygen6r81WEvk1XtOHreqebEk6M1eaXAd5fNfwDdU2OMGTwh3/0xULZPDo+wjIFGEKxcjeGcHlZXZDmuV5nP1/COiDl6OMb3/o9AUkdozU8AXFu3a6YQIo9zs4fYuyH4lEBpOKeVCo3IWHJStC6qyF5ODJw3QBjLab9RT5WYD5c5dq/+iHsc6pjyg4n9Ghl9VWgzgdJS1586WUc9pWklqJwE2rrsnBHYJQeDrz3wbfRDaIbKQzb2h2pYKdzgp14HzOV2+CD+5n5aQVLkipYjjwjw5Icw2GesilvFfPRSke5znq8BSC3hQshOJW8enV1BWMs+t5Bs3NlTYrobBVpHQZpmtPPOmuLUvbTxo8UKTDzB8wcWVoA/3NIigAA7wL4WPPWj+bXfsAXCpDV2bvo7F0YO4J5gKEeEYQIaaGtTELpHVB3HWYVZJXv4kQZzabSp7AZj6AuSxEGMevptXRQMWWpHHHNz+TmCSC53+9rS24GqiiHlfJHNf7MSn+vRZ2Vl64Lz/WFQrGKzfAsNsOzoteQXGklNvn/qm2aiJYSWVxd7BBjwEc/+nGoxiEgObZSv4f+GEN/jKPNiO1wjLangJN02RF1zecB5FRuv5uw301gBsYNcO/OiwVABSVQYlBicIhIPiBlXKTve2y326IFKTaBCZ1zOH/yCNrOHsJSRE4MJxgWOrCE2ZWd15K09MaPY4fjzRa97ZACip07ESEmL65MXS/p2XKQvpeUwAhgBMzzjL/6z/8V+GWC93Nz77mqIi+XmJdL7PdX+V76XJ7NhCAW3U5LBjZLtnvvsSwTnCGMQ49xEBs9a6rep/6Rzt/Y/DeBuKo867nKdahzSqtd4ppWW/b1j4CYIf9Z8P1ozj/SokBELzf/+a8A+LP89/8FwG8S0UBEPwexov/iD/GF8BEw/QjTjwB30mhiB/TDHfTDHUQW3QQBomWyWtsBLLXfkGKxY+/HAa6vrMHNZoPd/qrkbxYJFpWKLICg6Cb0fVfam/V/5Q+tdPVbJhoLBA0QFfBSH379fpWKvz50EWquLQBZ4af5HNN8DlncqKz0kRkxRx3LssBYg0SMRJwFaS3eeuuN8p3zvOSFJgBIOExXOExXSCngsFyummUurwSYZfaoCrHy4Hi/x8npFienW8FGqMfFxQfSjDN5zJPPkZd4YZIRjQACYCiJb0ZuxgrLAeAZZ4++i9/4jb+GGGfEOIPgsbt8LKU9P2PxMwwWzPOEVrpcuAMdNpsNum5E140wphMWKiekdCgLr7gjMUAJPsxZFbsri5lWdKwl/ON/8rtw3QBhu1aug9zTtmohWgdAwu4QsDsEnF08AXKTnY+z2POR8Ahe+cgLCOECu/172O3fgw87hBDQDW61AEhESatmv7L5EEqDXWtIrMfUzje1p9coRKLvHs722G6PUf07Pjx+VCv6v0pEn4csW28A+HdkIvFXiOh/BPBViBHgv/uDKg/yOaBzG8yT0pRHMImIhtZWiQjP3nsBjx4/AJNSihNMLt0lDmvn6RhhyGG/yyGkNSWU0lVfH0BrDChfpJBDMDVArX6KvugntlRb7Z7j8mBXJemWaqseEG1oKNFEtyI5KeffGII6NAM+Tww5nlo6yxWNZDDm0uunPvVL+JM//UM4N8BnktPR0RFCDBiGERcXV4XE4mchTzlni8SbHJs06hCrijBn9+QOU049TJzxnbe+hZde/hgQI0xxnTYgJDhDot4MoT6nZAEw/KzNPwbj6HCxP+B3/uF/VzwuTLdBRyOWsENnc/lvntCp0EzSCgoA8tjv9zg+Ps2vBcA6hBmACbAmV0H8DALQ94SYfTTbKAtNGVTCcjn/rpNjmueYTXQiTk6EULbbXaLve+x2CXdPc4nbW2j/g1ZaYowYxx6f/OQn8eab3yygZgxeUrLkSt9KjAmvvvoq3nzz7VWVRYl4QO3/6Pu+pCCVkyAl2QpWovy7yt8DwBwjTAPgXx8/TPXhrz/l5b/7fd7/twD8rR/0vbfjdtyOmzluBKNRy4WtKg2Y0HdjIwja4f6jx+i6ARXDU8utdfuy7uYxcKGbpshY4iLtq6r9l8OtpL+J3NLqlR7rV63OGhW0wJB0CnKhWKuS7jiOH2qVbhmGOhR8bKMP2cEAIiXvAMb1AAN37xwXWuvDh/chLcnAkjke//RP/2+cHt/F1dVF6bWo5X4AACAASURBVNDc7XfoOodhOEbX7RAWBRoZnBhzAGLMTTWGkNiDi0syEBVWSKFQrG1/hBc/+hE4Q+C0Ayet30teTcbBqBpT1oAgnhG8AIp9NwJ0guNuxn5Z4EMGGheG7e6AZgJOpMvSAiBrwGYoJeqYJpwe/yKexNdxOAh4uNkc4fzyPpwZ4SyVGj7zAmM7TMtSK3XU5d3TV0IUS7lW70cx700BIUhYrxlMjBHTNGeOQiqfd84iRCNqUgAMC4vyt//R/wnxpMjyAGOHZfFY4lLsaJ3t8NZbEiXcuSMFvcNhB2u22E2iD6ndj62wcLWtC4XQVI9dfDmWZa42glk27nuNm7EogPDii5/A/QdvAchMPwhBQxeAlBjODrDGFFQ4pQTbfdj5RtMO8VVs9PVYHJ/67E85DKOwF2O1UtPfjzGstAcj2+IWvfjWYs1ABVKByk9flnmFwHsf0HUuk4/WLbjtgiD5L5UbXK5HCiBGttHT9MnnBztmHUB5kK92l0IXKrRvm2nHohlhM4Ovc4R53uOl51/G/QfihvzSyx/B/Q/eg19qh6oshA4pLllEBDjsF3TdjNPju3j04AEou1GT7QByIAQMmTo+z3vsL+/jar/DnWOZ7HH/Pp6cvY4OFq4nGD3XxEjGIsYrpFnwjcQ9OEW4zsBklmdki93lGxjHHvMs57ksC06PXsJ4dIz91WMgP5iJGcvhEv04FOIbGSO4B1J18TbSZ6IVKlLLAFJXrFR0N7T3QiTUdeIQEkv/hpoPGZJ/74YBy7wTA1QAwSeM/QliSmU2pKj9EamofnedWM23YHU714TmXIVthMF41IDysWARVZBorf9xfdyIRQFg3L//Nroht+UGUQRaI8yyUy/zDNtw3ltyUWlrDeqo1OAG1iLl96e8Wu/mA4ZhACNilxt9pMU1FaS+An+20Eyvy5x3XStgUdthxYC11R9IjUl51e+7Xqq8LjNP4qSbwT4BCwHgpZdewpOzhwjLUn6ncz1AEcvkceeONJjNy4TgD/BhBgcGZwbe/rDAGMIHD94tx3///jty3oYRk7LypAJgrS2K2xYdLi8+wBNOYGNg8lQiY7DszjFs7+Kdd4Qo9Gu/8pfxxutnOBl7XJzJQxUO59hst5hCAvgOKN8TSw4pehhYsPpRdpt8TQJMYXMSQopIU7W3t9ZiMz6Lw+GBLNQ5qjC0wbjt4P2+bDJj1yEsO3T9BjwrczMAJDqYKVyCjIDDCdI0J2K/ijF9uKmIE8QAS4Fn1AattESABnRGFtUQPbySroJGGqK/QURFwSrGhGW/R0oJ2+2mzNPtdlsqCq3GAjOvnhuhUndZn7Qu8iog87RxIxYFhpxQbwXsenL1GIRcv9VmEw5CY13xx0WibJ5mgGr6oaPlirc98a2Z6uI9nDOlfi7fzVBKdAF8glB11w8wlV2dmklAZAGWsLssSlSPpzIvw1PBRw0JFVBNuULRDRvMh105pwcPHuPOnTs484/gdAckg5g8yABXO+mcnA/fgaU9gA1AJ+CUTVIQYHgQBmfmaVxenOUJ58sDGALDOcIUJyQvv7M/XKLr78o7EoGThqsHHKYJLryNF+8Km/SNb/4DHPYBwXZwKrJ6dIqj4+fh5kuYfkDIKVsyGwA9XDcg+GyGYzjToG0BiYfhKGsz2Kq5wYyHj9/AuNkIyKn3RPJDocqrOLB1mJkRp7lEgF2/QfAz/BLBcKXJjJJBP2xyVKn3iWGJEBuQ2BiDGCK6viv3c4lRVJ9iFH5AEb5hSb24CgFLdYsKTwKQBabLUeCy+NXc0XPW1yqtO6DPSlghhGyOi8K63e325To+bdzqKdyO23E7VuNGRArQULnP3gjjCAURXQbLDHrEtO6FBwS4sU7Kcm0qITVolN1CuQatzFdKUkP2rULTZsydblIn1l3IdQYx8rVdXQgkK4mzfsDFxTk657JMWo4UcpNSG71o+tOu9oY6pJTLZfksq6pTgLFdKX8airi8vAKhRk/eexgLgKs8ft+9mKMcL2K1SXeZBNiQdzFtXe7AWLAZNzhMUrKM7GHjJXrqkFjCVw57bE6exy//8q/jn/yj/wl9lKhkOz4D4AOk1GN6LK3Th2WGCRGRTEn9DBGe7F+HGUZ0ZKEG4xwOcB2wzDM4s+5oOocZhYRENrdudxbTHNBlm3YAuHfvnljtUYTtbGlNJzJgtjC29k7sDhKSR1gYGvP9HAAQrPMwZlvKiuREP1TIaLUkmlg6EmuDmTpWx9JnIIpgVYxV7/N2u8WU+SMf//irAIC33363pIE1Gq1RROm/QfU4UaxDP6NzX0FWawkpEV599VN47fU/la9M1ZXqaeNmLAoAgIjDPqPFkBPjBpVXRNiASlOJsSb3uE/CKrT1RhwOh5WugjEGMAxO9SEbN30hxdg8K+dphxBi5iLZAtbpgwTU0E3qwgIkzbO8tiy+tGd7f4BRlDexUHQZIGgIGeCcOh3nsDAtUPtzmxca5xym3R5sCMO4LUKfahYCVO5CjBGdseiGET4b1XTDHTBHzNNFXsDy+Y9b7HaP0buhPCzWApw8pmmXvTIBSwsceVyefxPd8IJc46HDPN/H7/7u/wpnAeRjunj8LTAIaZ6wu5AF5PL+Oe6++CxCXLDXFmlKiOxw74VTXF1eFiewvuvByeOlF17Fm2/LJN6MJ4hhxsE79H12S6IdKDFSED8EADg7eyTzhQZst1uMoxy/uC7bDMzm2RYZRKPgALr8mggYixee/yjefee76AbdfEIBgLdHx+U6qw6m6lsKczLCLwu29jTPm1nmLDMuL69wkoVjpmmG6yTXf+cdaRcidOg6oTWnmA/Uyqahm1nr1yAp8Yfl6WKKhXdjrYVFwmuvfbngKcyxLJhPGzcofRCuv/D9E4gSbFu6g+6erHziSszgukqLNkLMD1tlP5YKBSqFdJqk8nByVFdNZs3rbcn39c8wDNcYjY3PJMufGCNCjJimqVBkOZPWlW7rvQCGNoOhfX9UjkkReyKCDwE+54RsKDMYJ3gfCxCVUgBTVYlyziGxsClffOklvPjSS7i4uMRhLx2JYJMps8A8T7B2CzZAP/box17o4mTA6NW0CkwbPDmfYLrTzBrsYLoRRB2s6RBiRIgLQlwQY0JKC2aOePzeGR6/d4b9bsHZo8c4u7rEkjyW5GH7Dv1o8OTRezg8fB8cJvlDBGt6vPvdb8B1z8F1z2HBCdAdYTw6hus7uL7Dr/wznwc5QuK5UKe/89q38ZnPfBYvvfQyrnZP8Oqrn8Orr34OxopuheukDElkcXLyrBgLkYXtHGznEFlMgd7/4F3Yjss94YTCgLy6usLV1RWWZSlakDqmacIzdz8FytL7QAI1j9jR0RYq26/y/p/+9OdQHMuo4l6VJFvBdEAqLMsibd0hxAJqFzZk8LBgGCSYLJO/ZKLWdrvFdrtdVdWe+iR+v9LET2p8+lMf4//2v/z3V8asbYgNoKD2rUtPCb+1pFezCvnPJrRzxoJJ6uMqnmGMQZgXuN6U35tnUVIyVtV419WHtjQklQgq1l8AYMhkQQ35PgUw590ebIWRWKMXl6Merko9rlqBlYqGcQV8TAmNenBVCk7hkI9XqM5y0ap+QuQAw4R52WMzqmVdh93uCn1fATBDKAuZznciwpL78+d9jj56ZeHtQXEGX8huN+3PQbaDoRHjRna1aXeF+x+8h8/96m/g7LG8bz4ELJMHE8PHGZtsnOpOX0G0I/a7BScn8lpIPTbHL0B7AgAJ6fXYQtS50cE5A5/EIVzBNKkoeRhLoPzeJTKsg3g+NOVcDfFFL0Gl1xyGYSjUdX1vaVxrgMbrDmGATEfZNKQXpx2JafWdm80RdlcTnn9ZIrL333u/SLerw7cO2RTnpkJmEOICSlUISJ+RCC7pUOIITsC/8W/+N3/EzL+Oa+MGpQ8VHb1OQwYAJEYCy8OtIT1xlXtva7i5FEnFYA6InMCJsWDGkGvdoARDKXMKWjRWW9Is2kOo3ZBalgroh26FMzAYZERHyhCwV0VjZwFWHn5V9CWyOYrQxqxKmCq7UK5waAWlOicLmUUdowFgs9liniYkBKDVMyCLwBGu6zFNqj3o0XXCo285CSACp7haEEE9OudgjuW3/XKBV178GN7/4F25rpyrAtsjGNvBLzvMOURlZ3Dv+efw8PF9kBOaMJuHOL63xXTwwJzg7n5UXqc7cDbh9de/ic/8knTdd+4Ym43Q05dYTW1Fzp3huqqcZEwHk1NNVUnSsq9fQkmJ+n7EPO+xGZ9BYrl+i5+zgUvN3fXzSovWB1i1NOSeVU6ANVKGLn0xLAQ675Gb91rPkICuq3JqsvsHhLjgcJU1O4cBPi/8fd8XjYh5Pqz6HpBn36YfME3V7iAliR7DsiBRTaVj+nORPtyO23E7bsK4MZECNeFeldQyK06BI91hazuv7trr3CuHTLxG+nV3UaCPE2dWWNVDaM1fjKWG+0A47BcMQ1+AqUQpm4J20P556bxUAhPDNNRmaQ0O18LLBLA0ZSGfjZxfZcpxDNKZnN8bkoSQf+GTn8Zr3/5atliTzx8O+3KuxWDGBxAl3Dt9Cefnb+DoOPNBHp/j6OhODkHXNGvJwXND0DTBEIn5iKLvGPD+Bw9yVNBBWZZIjMO0w9gPoCzxdjgcMI5H0hgFIVQ9WXq8+uzL8OkctD0t9nFEHmw6fPZzv9poJ1zi4vEbMMNzcFm3wccJRAxnuLAsQ5jBCIJ12KonASQMw4iUAjabk3xMVxiGI0zzeY2SgoCssgPXalbX9UWLsr1GRYnpWgreVhmESVijG52P4u4FMOYKXBsxVt5uN2U+xhSBlMQ/YqrvTW3VQ88yJvgkMnUKJhMJt6MF3eX1H6NL8icyqJXmRi3JpYrsAigLRe1qExq0vq4AivQcOERO5bUS3qdYyCr73SWMcfmGV3EUyf1qlxkgzLLtNrsJa0WBGcZWJQVAOhKnaZ9BqlhEYrRE1JaL5J5W5Fr/1xqDmBjKTyciuC63fTuLzkn6853Xvo67d09wdvZkJX7S9z2meS1bDzAuLt8H01AqJad3XkQME5wbS/WiWq51OD8TK7nNZoMUSRi6UQ1eOnA8YJ72IExwG1Hi9odHcB0B3QDO17AfxESGo8WQZd8/cudlHPwZwnCK4+M7ePL+mwCA42efAdEGi/dQM5z9boeTe88jxgOWvAks84yj4y2YDHypBg0gGjAvBxxt78JnnCXGkMG5CGYhRElfS7WY03OX+5ByBUop6tIzs9kcIavyF5n0cXOEy8sn5fMyb2tbvYDerlQPdAEShqGE/qVr1SsIHkqa4HN37mazASfGvXtCE3/0+DHGzYjpsCu/9cILL+D+/fcxjuOqaqebhOIR2+32Q5TpdtyMRQF0baevzR3tDROBiArkcI4E1PWpbRJJSRSSVfy0lP5Q9QSJCBwPSGSRFJC0G4jugOAJlTkGOEuIoS5UXdfBOlo1Pu33O7R9FCoqSqQmuYykXpBLEEcf41bnLg+lKwva4TCXa9S5HksGGokjzs6e5MnsymeF5mrLDpXdT2VCpgixWgN8mIGc/7ay99ZaLMtcJmuKjMQejly5TgiPhaFHhM6NWPIcG+59AjFMUorV6MfPiLwH3BacMqhnI7ruBK47AWBx9MzH8u93cINDD4NhK2Db0Z2X8MU//H38pS/8Ks6vZPEatlu47ghMprBeNe8nuKyxIcdkTZfvJTdgNuNoexePnzyA0sYVTLweacUYRIbf9VkDsj5s+6vL0gxHqOzUaaoPYBsd6u9P05RVkip4eLQ9wWGeoNqbgCzIiidYa4tXiM0gOacEjfEePHgANtlHQynNTEgk53vn7jMAgCWD6d9r3IxFgdekIEbEvWfu4uzsrAImTflnbVwqo/XGKylD0zwF1Bup87p3wLxcAOizLDqQjMuNUl5KhuUBl8436+zqOH/581/AF3/vd69dZCE1cYpYsseC4QA2E1LcgZOAbcaNMFb9D+txOtcjcsB+Xw13RVHHYF4q1VZ7LgSVb6muqYmqZAKVnQNS+gKEfOPIIaGCimJuIr9VF0oLypz6MXdoHvYX6DbHWKYDuHPgXFd3o0NKTh7UrMdgugFkXgCMgVGJNwJgCBwk3FXJcdf1mOcFzvYI+dL7ecFnf/nXEJIBWQXLLHwM6PsNYqN23MqbaUelcQ7zYV79WwgJh8ME7Q3Qa7eym8uj7wcwy2IbYgUV+77PzWZNpSz7TuqC3va2pFQXB41K2ih18QeohLUuSFLZivB+xrI0oKKmqLHOO2sdOMzoTV9nrSGAk0ji5QrS9/ORBG6BxttxO27HtXEzIgVSKWut9/Y4f/yoydQzqGJMG5mXMK+t07b/JqSQKpVNCg7lL1181hUAYbORXHcJ0l7NLDgAlUajrHWXArrceuzDjC/+3u8CwDUQpzZOKcEJCUhxhnMnCFHdqGT31TxTh0iDdQhYyu+IOk8GL3P6sixTs/PU75B23sZQhA2MtYgZy1CWprUdQkqwiZBy/q5piLUdfO5STGCMwxYxoThBkRWXoaPNBrFgK3I1u25A4goSOzfAc8Tg+hplRan5WyKYzsKaPp9rhO1GGEOwGdSciPGxV17BskxYntQSL5GBsQ4hVoDa9A5H2yNcXl6W3VoihG6V67/8yot48vhxloqX16ZpQt/XiLU2GMXCj9FGI+UHSJt1jfKEim6h/CCGRd9ZTFnGv6YFQ+amtMYvQlhKMUlnbB4qAyht+nrvawldWY0hVN5KaMvRRtzVTKaI40Ng93rcjEWBRcuvvQnKCfiwwm1dBFaKwVz1FArLK3FhRTKLmCiA8qAad4ShO8Juf16NUmICrIE68hitVGTqgmgQ1huyYi3mURaIBliaQ4AxzyMlkzELGUdH2xUh5dlnn8WjR49kQcqhZAoJZISNGXxNjzIhA2BTHmAidRyia9dJJl+MEZ/61KcBAF/7+p8J0GYIhKGcf9+ruI0usgbT4jH0R4gs9fOAEU/OL3H35M7KC9L7gBg9GBYuT8JEFhaE6TBhm6XTQAGdMVjmRa5pXqi6UbAjA4clm7Q4AI/uPwY6wnajiwfAxAiJiot3WgL8HHGVVFS10amICYljSRXuv/8QwjCtD4gY7uQWadTNYxxHpCQck+uALNkOfS/3Q1mOoxvhS5oxlw5QysYwek/m+SC4VE4V5mWGcx3GccD+oIu06pIK0/fk5F6+zj7zMqikjjEKl2VZJtzJgKRSsRMM5jxHDLmyWT5t3IxFAQAlaVkGADDDZ6PMFgCTEpAt71OmV2sFD9RyUUqpMAqn6VDAR/08M2M6BFjTlzKntYRf+uxn8bWvirlK0YhkBpskBLhSJUkr7ru8pgrT2ehDBTyoA0EmYdvOXTUZ5TufPHkCECOGSo7xYQGlgEQEwBTnJYIFkhi3Gqh0uIBdx8cnePz4YbkexjhYa+ES40/+5I8ByGSXSRdK9DBuRkxZ5LaNvFIKCIC0qQPYHg3oB1tIPLpz9X0PCwtjxoIJECdYN6C3NVIgsoggBO7QOxHqBYAUPIZe7e7l885tEJhxuNzj5DRrObqsjRkXKIXTDQPSssDmilKLwFtrYVjUquWacKYpu+KrKADrUh74ts1Zoi+zeph0MZm9lhRNac1v54guMjLnakR1cnKCZVlE4BXIczNJZYNarMBiXkTl+uL8rNwP3fxaf04A2G47zBlMj6wCxKmYCBlny7x82rgxi4KEQK3FmkFgrmCTD9iMEhYen6ifX5X8lu9YsxuJqtAlc+57z4IhgIBubDpYOxQAiZnxZ1/+CojsynfSh5TrzA0gmlOR65WTGAJsZ5BCBHIITEbCTOmak/eFJMo/baSRcii43W7LsctNF/UlCTfVJg2wXZaRN7obCah4cXFReQ5lYojGwDBKU4+1os40jFscMityWUTmvu/7Ej11nQVHI+7Vg5Z9ReDUWgfvl7IDH/Y7jOOAwAk6vVw3gGBA3bC6dhyB7XYU/kheFIaTI8yT7JiqQs6IoEg4ubOB0TQjqx4ZVytHuonM8ywK100a4AhgNqUi41xVRVYwWc2GmaVxrWV5drl56XqUqkxTALCuAyDK0W00qf04rRmsVNO0QUvvXZ4XIUIrIpIyuGz7V63snJVzCZmBKvNE5oL3AdWzIy8exsLlZiqfI5rvNW6BxttxO27HavyortN/D8BfzG+5C+CMmT9PRJ8A8DUA38j/9vvM/Dd+mAMRzKDuduQc4D36XsNiyd1PTk4qSGKp8BNamfR8jB/K9TVaSEnzQuWu1x1A2JBUyn3Kld9sJfeXFbbuTNfBTmsNIiKiDzmHzGSVOYDBhVNx7RqXzwtD0pWaOyDSXdIzoQ0typ+34BhBK7aa7sT185XY1CNxhHXaZ5FgjcF0WAohiiE9HwxbQDVwQuQIMOFu5hOcPX4bMc1IgVasvWHoEXwEmQjbV6JOPx6Bc8choGAnSXnVVOdoTgsOhwnbI0bKe5YhB9d1CNGX87O2QyIhlbUpJiBRWUsU0m5H23egHOprymmtw6LYg6Ec9Rj0w1hIUUCdX9fFd9sGvZAi+qHHMs2l+SgkcS5X4+G2z6HrXLYlyDt9UftKhbykKSaRWRGt9Ltay4EQlsyIJTinHAtbyqdziTwtvp8ZzI/kOs3M/7r+nYj+NoDz5v3fYebP/xDfWwaDRUIMFRdQpeU2zLnepajkpmeffQ6PHj38EOg4DGPxgiCq7a82h98+KGrtVt8ZIyNmTENlNXe7Ha7r7D/77DOCAaDWfo0RIQ8D4RuEpvPT2R4heliV10oLNmNfAKr23Fvdh85I1+Hi55zCVFT9Oobcqk23Q12r5YPK1swPnbXaVwZmgrU9iEwh4HS9FUkxjthlzQu4DXgJMG6DkHZQmjfIgkkp5nJ0Qyd6DS1JSrpOpaI09MfgPubrfIm7d5/DN771FXziE58ox77MHv3Ql1w4JA9jpQLRgtHWWnzko5/A22+9ttoQrHPwS4B6xjIz2Bj4lRmPQZ8boaaGkEa55bzFuGKMABsYcgi+4inLsoCsQVTSnO2gEnkXF5e4c084Kss0C58DkHZ1AD6JOItz3apz0tqcFjSpSsunaNMkQcxq5adUI1rcjQ1st/nQHClz5Xv+C8rF+56u0yRX818D8C/8oO/5YUZdBT0CEpytOb1qEgDVw/HoSHQIHj9+tIoKithEBljy0YJ5netpJYO5pRnX/gkiWwRPDBlQ6V2Xd5yfn5eIpJYVJZem/N3LorZpslOkyAioIi3TNEEt5gDBFIwxUu5orku8thDKRVGsIpXooe+HAnS1E0gk9E1Z7GSYfPw1qiAy8Iu0TRdBD+Lcuk6N6tMGZGI2frmH03uyUF1eXgFWzEi0m9VHDyYH5wDmunuTleMSD0Rt57aIHPDJn/uLFUBLQL/Zikel3p18jbjx+9Quw3fefjN3Aq6FcfqhK4CoG8Z8XUNxtz46OsJud5m7F4cmKmCMGXcJRclbNDWWZSnvG8cR+8NOcCZdfQR0QgwR9+7dKyCxtdVtrOIMrhDrdOH3XlTAvPd47vnn8ejhw/JbqhDWLlTMjM4RlLOn1GtmKptu4lR1+58yflyg8a8A+ICZv9W89nNE9McALgD8h8z8j3+YL5K+D71gHVzWENAabIxSeVCxCACri6ohtw65QCgtsGoRNw7bIjMmfoZLXkBUuUhW9uusNiIgeg8CVQAspKYNYk2xttbCh1Tk5EFS7ttsjzBPyo8Q7rx1A44zpffd974sCwQ3AGoCtttTXF49xnTwGDfrfo6UElxOsxJCARbbyEmcqEKOBOrnpXZerz1zRN+PSKmmVAzA2VEmaEZ+GQb9cIz9YY/Odri8yrtdJBg7CpWbVGI9oXMDUvLg7NqUYMA+wFlhbx7mWF5PEavrb/sBy+zhPRUvC40Y29q/bAwGX/jCX8If/MHvFABRSnpp9QBX9mNXVJ92u12uNlWfTnkv5fL4mgujv10l0kSkRTaeamMPANbY9T3Rf2XZfOTzVV5N9zJpw7cwNuHJk/OyALTmxvt9NQzW71GGKTkLHwIM2ZIKA+vzuD5+3EXhrwP475v/fg/Ax5n5ERH9GoD/mYg+w8wX1z9IRL8F4LcA4KUX7wCUSr1WaLtASnW3s9aCEZBi5RnILm5KmlEjBQPjAI6V6y7cJ+nE1Gsj/yZaBrTiz1c9vTZEk2ilnoOxSh9m6EqRUlrledcbT+bl0Ex4xjTtAOyxu6pNNfXc6jgcLjH0Iwx57aRC1w0IYZEOQKjoSYTJE7C98U+ePM5+lutS1/XjTCmBiqqwPlQJsASfak5MhhEjY3AjGCiYQtdvEKNIxxeUhhiJATJVSmzoe+x3E6gzAKhwGjj68rAGNeiZRXeygyscjxgZ1Rm6WUAs8Nu//Q9xdLQp/hyHwwTmhHEc0Pc1V9f7e3VVHbnb8mo5V2czoa2lUEuUE0IqEdWyLDg5OcbVlYexiud4xCgbkEQWWn7M/x6Wskg7Z6Ddwmr4w2wyF6FuNvkAMPbS/FWjzASOa7sAQFKYFCthv+9HHJYDvtf4kasPJNS3fxXA39PXmHlm5kf5738E4DsAfvFpn2fmv8PMv87Mv3737tGPehi343bcjv+Px48TKfyLAL7OzO/oC0T0PIDHzByJ6JMQ1+nXfuA3sVKIswKt6WAyq1lltwCDRFVxRz5GaEUza6QAILmM1uZIAVHce2zVVgwhYLPZYJ4PDclpyilAAEDgRifBZLagstKqDj8VCTSxq8t8gGFTKiqHwwHWCuHIlBxwLryEmj/HjHEYpFgZmqrUo78nnw8lSmrlt2qNXc/T4/T0BBoWl+ilqXroe7tO+Blz9DjKIqW73WXWKRwqKccv0E0rxQiTeQpBJIYQfChNPVohEm5APvfA2BxtEUPlVsgxGQRW3QtVSeowZUdr7XqVe5BgrSvhs7QEB9y5I2BeyCnhZrOBtQK2aRTQdZ24hTVCqIoRiOxdlZZltAAAH5xJREFUWkWpiYC+BQCNNHV141BTARAuLgST0BQ3BA9DFTvSuTsMci1n1FQ1xgBmoOvHVQSnPIn2mLQb1mYDGACYpwWd7bEEMdOR7+QssSeWiABgMmnre40fyXWamf8ugN/EOnUAgH8OwH9EYoKYAPwNZn78A3/DmByya76VGVhcGXDGsFCQjaQM8rlqntKWe+SCSptyGwJr1N5qF2iZMRTrsIQYKZearh8nC2FkrosXkGXawlo7LyaUzkYAmWOvSPou/1ZG4KnRe8hMSGazCgMVPb6OFbR9/0DGJ8viqACWwcsvfwTvvPM2um6NbCeOGYzC6reIKLeB1+vlTAXqrOuAxBnY6iv9twOADkRpBRKTSQAiirkPGNF7IWJxLcGxSXDkEHxEn0ua4tkoD4WWeJVIxsw4PZXFS/UINNRXQtV+2aHvt0X5W8/RkFSSSvg/ewEuE3L1JxPXFnmwQ5KqCgCoU+CqIhESQozYjNsynzoneMWymILfyOdk05imdTnc5pRU09m+l9Z6vwimoU7Y03QAua4sNjLHRO/j9PQu5ikrfscFKSbRFskl5iWGHw9T4Ke7ToOZ/62nvPb3Afz9H/SdH/pcXg1bTEA2PNE1yN8tD3+TEysnXFllLbWUERFW5ab6He1/q3ZBrTp0zb/x6r1A24NRwap5npscUPX7uswsq+InXddjnueGq654AzcLlTa/0Op3+vwwK7NOf0s+Uz/vOicOR1xfiyng3XffkWvKrbbgIjtIth+T7yK43Ppb6u/NgqRIPRFjP+9x797zmKar8roCtwl+RTMGgGFo+jzYwNnqiJQvCT7zS7+Mr37tz9B6HwpLz8O5frWgS4nTYFnkATg+PsY8z0XAREffDfBLADWLrwK5Q7cWJHG2L/NCo0eNxESDsa2GKYiYmY9G7vu8LBgz+KjXbrs9QYxLaVRKSWzvh15KzXJ9NjgcRLdBMZaYPPy0YBi7AnYCgCFR3h76o3KfvJdFLXpu7qeFcxbpms3d92M03giaM4PRdVU+K7EIZcjDpfA+icw5t5RiXpVkiqFqZ7AsEYa1uQmQ8mPtiaivKclJJ1FrIFJXbPn+tU4BcxJU12L1UAEOIawfzBBC7XPIk0nMRdbgJ0NATwHCaqnNhwVnZ2c4Pbmz4rpb6wTUa1IiBSB1dK5H1/U4HPYAuPhG6M5prS0I+rIsiLmfRIdSZ5XSDUiUM44jpmkv56VRgbHC4eeKoDMIxgD7Q3U+NtYhBA+/BGy3R+XB+PKX/zQ/7A5KVFJQsI2SAL2PXYly5nnG3bt38eDBg1xtqkQjFekxpHZsjBSTVIWakFBTCGNMSUv0+lxdXa02HgWkVV1buSCLT21FuRHqSSX6MFT7JLSEJYv+AB8C1HE8+ITtdlt6MoJXLY0uR7ihlqutRQiMxS/lmRDVpgEwVKKkVpT2aeOW5nw7bsftWI0bESkQEvxyAUNShWA2GQSrFF1npfFlLZG+Jn9o89GStcGMNZhyCUjz5hgTSGNV5BU9C2bKMIhR8kz57vzqU0Iv58RIVnbnnHYkwS44sfh+6IdyE2jX1TKg7nZCg811/hCLdbymF6rSc/fOvQ+lLyF4bLfHJaUQKfsl7zq1zJrS3EQulSrrXJ930crKCyGIwauyNK2Fyx2EL78isuvfffcdlPZysy4dI0c7ZsUpYFhnyq5GRoBLa4RApKCiddXURy+5HjcRF3n609N78H5a7fLLsogkGauSV2h+f62qRCC4fk091gY7ud41vdPrFCNjGOojk1jcm7X+n5LoKQ5DX87TdC53aCI3uFUuzeFwQKst6oOQvjrnavoQ5nyMhGk/lfeGII1xbujBuezuYwTle+JcLZ0uywJyFicnIlrbygc+bdyIRYFBAJ2CoLnuhL53Ag6mhnDBWJOHsuhK4Z/nJ1DbSROqcKvqKwAorDLnRChkDgs6tVgwgM1ouFw4DWEbF54yEWt1ovIhuEwsEZZV6TYuvAZqOA2SvqRCM1bGohCtak4Llkk6DDU1UPqqSHblsNJapBRgDSPEphadOkhLdgNsZUwm5koLIHXznCCUc2eY8hsfvP9dAMDP/8Iv4Vvf/Eo5jiImA0kdOtfjpZfEy+H999+BDzOsawVNFe+R8y9aNEldkmw5JjIRnCRVVFR/mnZZELXmypvNdsUxaDkm1ztZ+34L7yOMibAZDPyFn38V3/r21zJvgMpDFCNjv5M+nFYHFCEKFtKkeScnJwjRrxaalBIMC2NSUxLRZ0ilXVuvXUxcHmQASGTQ9yPu3Bnw4EEom5R2687zXJi+KSVYZe7m+XBy7x52Vzu8+tHP4q13vpJ/p3YkP23ciEVB1GsSgJrrMjNSNI2qbVUoUqIMwcEYyRWlJVpXYaXv1hxYUHKHfuiw3+V2akiTT2+p5NmC+hsYEtCslfXWB14RZWctYpYEv86AvI4/yG7NuYzXgmX1/UCrprwWohU6rsHhsCuvD8OwapIBRH2HSB4g1YLoewfrSJDv5uEYBlF25riAqNMrh5ipw5uNRG6L9zg6OcbFxVn5rde+81UMw4BpWu/W87yAiNH3Du+++6acG3sQuZKD67lL/4A0RVWsgUqu3EyQcj1aC/ZxHFety2K5TrmsaMu9f+65l3D//nfhnCv3w/uD4EiRkDIh6tvf+WbZUGJMuLy8LNdfrPgqUcn7Gc4YmMB48QVho37wwQfw8wyAC5msYiFm1ePS966A3NZWQLeUlnN5wyYpue73+1JG1fcCslEqq1YXBHDd+PYXl2BmvPXON7F4VeL+/o/9jVgU2tUP0AdE7M9qR6PNJalqq0ZOuvOE/88F1TeGyo5cQUhgmg9SoikEei7vV1CKmdA5gznE0lcAAH23xeKnjP7LjYmJynG1vRNE8p0KNsrIjTz5odVzkt2+Rjn6XYfdhC5Tl0X5p7LZ2oXmepcmQzrqXGdLN2RNGZSVqQ+ReBmIzkC9zpxt75ai5mRxcXEmIi2NRLkCcvliAkDpYQBSs1jZzNU/lDIhqFaN2kVVhUP02uh56vm33Yn7/X5Fb08p4uWXP44nTx7hsN8VF6RHjz4oKU59KHt473GYp0JzlhJ2BRG9r4vtZrPB4XAon7fWwud58ODBg3LsJULRUnhKZZNreRrLMsOYD/MhQu7kdSRRok+iaqXnq9wP6WWxq0hDuSCAcCrkfV7uDPmmckQf2sTacQs03o7bcTtW40ZEClpzXueAeUdUR6JEJTQsVI+cf7GRiKBV4BH+vzhBA8i7nJXGH7VYz/Lq8hnk3/YIxuYVnQpgFKLsilpW1OOWv1diVM1lpcW5zf8VP7AZRHLOYJomAU9t/TwAbI5GaF1LXYZlGBhTSVqSf3dltyGyCNHnLkX9SMraAHINP/bRnwcAvPnmt/NxuOqQxQZzSHCdQ1R5elu7TlvTGcEDAprs5Skl3lzSjFMpC+o9HoYBS5LeDY00vA8l0tM00RqHeZ5LbwKA0usipUf5nb7v8d3vviVpgnWlIarrBhwOu1X0cd0cVo9JryuRKZjC5eU5drvdKlIKQdSmUqh4jLImdZ7ofdfrNU1T7j8Bzs7OMAxD3v1VIg7wU8Q4dpj8Uo6ps0Pt7nTKo5EIcrfbFdxMoyHmWEqXjCxa22AsbWr6tHEjFoXaMSb/e92ZV94Tc6dde3Ko+XPgGvZYg5CR3No55tFZC6Al6sjDH+JUQmrJOzUU59VNlc+sm01i9GUR0yMlIiROCLGyHCMLI1OILvJb07RAbMkthmy8Mk0HHA4HOGcKnmGNa84jYh35mVUumjg0qUQl6mR/M/RDjzffkqZW17m8aLmSK6eU8Plf+QK+/o0vr/AYCSrXXajqoN3yMeqioJ+RsN6Sw/HJx/D4ybfLOQGiyvyXv/DX8MU/+r/yNzt4L/duGGo3rDAS1w/uMAwr2nYrl6YcFLmm+w/dP+VobDbVok0WCZdBZoOLi4v8Xpvbl9f6msYQyIqTGVD1MYEWe/ClOpVSwvn5eX6v8CBakZZEwoe4TrLT9LBtqBqGHvNc2Zl6/FJ56CtQmd2mFt/Iw11jwV4fN2JRAOcVNe8uIXP628nmnAOIcXS0xeWl3KyQxU3LRdMHZ0UwyjcMjGWZoT6P8rNBdia7vkB1opvi5iRApPYKVOp0rTRkYIwA4gTDacWyZE4wcLnSoH6MCcGLd+DVlQhyWuuwGfvVQwVi6YFn+tDNHEdhwenLBFcXM66TVTUXDoe5vHeaJJ+OIZWWZO9nfPXrf4wUm0kZfb7ObeckCpmp3XGZUaoCRTXbWHSmw8XVW6XUVq5zYvzOH/xveP65VwAAjx8/FufseaoS89HmxT+VqOT09DTTsGv/C0CF9dnmzMPYZ0ZjxYhS4nxOKH0AKYlnoyPKx18jT31QW+0CIik9KyYh7EU5d513em2u62aI+pEA3OWaZnxBdB0qxXyeZxADhggp1mrXWhujApUShY35OAN8WFvWiSr4DWc0ZiQEU1752iaVtp7KzNjtr4qgiM3oPyMB7AqLrLcObuhxOBxyeJebQShmUY5SAAdAUK2FOhKgBq81BofQZGujTwh1galhpUc3DvDzAZYqMDb7GdujDZhpRauVXoRUJmbXdYiLByeG6cqTjphvuCFXIgAi9TR0lafv5wK+tWxKMm3jlAKyEkaent5pSmVqb962I9uySLc7paZea4q67nyMKp3mMPsE11vEvKAaCPipCHwL1i2LzwBcPn1iKUWTxTiqmMslrg8iAhnRRfjIRz6O+/ffAwBMh1kWfqaVRJukRFVezxhxBJsOh/xwaknYI2YB1CXLxonxqzzwrUS/AoctKHx1tYMxVDgggHp2ZBaqzrEciEnzXLWsSylhmx9y3Xw0QvK+Mnor6FoXyhAYNqc5BZD1P2bvw09ksAiYqEdDTBHOijJuizNo5FC0C4Os1trko0YmPswIYUGMdXUkcKlpK9LOCOiciIfYhtMvun+ap9ewXXaKqny01kDMrwFYDvuclgQ8//zzAIAHDx9g2u2RqJJVdAeS+rbkmhcXF+iMGpXW1bwzJj9QTZkzpLJArPsEqmCKvGaKPsPQj9XdO8uM9eNYkPYlROyuLvHcc89nWrT2oqyrHEqQua7boKrcwzCU3S6lBAIhLLUEi0YCTxF/PX7xEf1wKbj1UjQGuSQqJUD9HWstut7h3XffKg/LMAyYsseCEpKkN8XDGNcs6BGJM9axzCVUTzHCZQKX6jaO/QBfTGKzb0Puuzg+Pi5K3NZaHB8frUqpes66qPYNTvLRj7yKt995AzrvnLPaQ4Z5rrwTrXQQUeFu+PywLyEWH40Ekq5dcE1pEn/fReG2+nA7bsftWI2bESlkum+pQZOBc6JsE4sfg+7MjFCcngCUnvvaQee9aNqN44hl0bB4ASjn8wWLikhpL/JjrCtzV/LFlBikoSVJjs4xFUQ0NTTrqgUpGv/Gyi7x+IkaskirNTcgqiL6zIzLc8FJiBnJSP5r1N+BA4wbYAD0mxH7fd4xSI+vFfFsWYEquxZA5DD0Jluw1xQAYDy4/35pFEKKODo6wmHalfCWOSHGdZVD2ZT695ZApf+mO9jiJRwPPmGbNRpStjjTxq9WjLZNV/Q1RfRbLcw5E4Xa9+m96Pu+aDQufi6Vj9rlGOGcMgeVQ5J5G0jo+w7zkiXPrAVnSrOmk/O0NBFqPW+1gdcqw9XVVbkfrTGybtTC1UC5H2+9/R1YW5u8UgrSrh8WWOvw/PNClHr//e/mdNCWRqdWCnAVvWUqfRvlfb9xMxaFPAFaV5wwi1y1Lah6QgoejFDks6214MRCslm4sB/Fi5HyDc80Z3MARfFeTJp+xIAYCYwO1tWuMk0xBBlWBH6tJC3facvDFzMwx3GG61TfYQ3mWCtFjpgfNmctOHjAVkEV/ayxXMqhQkX2ABhXZzNMIylmM3ilD8vl5RmGYZuJKlrlCPl8tJejlsC0mhFzQtsPEhaLTqI+9A6GHOb5qpRTiVDETFu0XB/yECI2uU/AzwnMQtsuTlKuQwgCHMsiJ8cqHYdivT6pdgNVNeK6+NX/1kXOew9DBkwoYK4cf9XbUOEV5f+7xkVc7m9d6Ir2og9lwakEIF/C99RUrqy1uLi4KOmcSvOxNbJiR91QhGjUOQfKQHdv+sLa1NZv1baQRXHB+5lmrsfbMlr3+z024whQxa0UUzOWEJe6KN34kiQYq0gBLA8+YZ0rxxTRdQYp1/7FsnwEyCOEGVClYDYYhyPEFJGyenMIF7CGED0KCGPtCIaD7Da1pBZjxMnJSW6Vrf3z7eQBgNg0L2n+vt0eI4QZAcu1Vt/MVYABR0WbMxNt8UWPQXfIZanlL84UWxX5rFiBHNOyTPC+Rjrez+j78doOWsHBljuhFZJav5+LQnL7+9YBNnbYbgV82+/3mGcBxOZ5Lgi8XqeUEq72GYCjDp2DtCrnIZoXCfv9YYXqixWgvKfv5Du7nuBnX/AGuXe1xNhyAgSEbpmcdW51nauYgu0QU8hM2KqGFELMbNRQS7q5wSs2vhPtQrM9EX/My7Pzwrptex+skTLg0FeasoXN1ynCWVl87t9/Hycnd9D3lY5dKfwGMAn9IIvSbrfLjNtQMI1XXn4FZ+dnGMYR57mcakt0XengLYvyaeNmLApIMHyAbqwhWfTDUSYs5R2YAGsYfjoHk1KPHZbliTzkzEhZ7ca6LULgLMGWAR9ixLAHeIdEAv45M4DVG5Jb0FDQ7etgjD5EpSYPLb/FcpzzMktTUSZUtWQfDW3XzUOAsWh2wFqT1oWqSmcxnHUFrVaSlCELYzRVEJrzbneOVgtC+g7Syv+h3S0K/XaaC31Wd9u+GzDPM55/4RU8fPBe/j4Uzkj7nZpOOTeCuTaJqQp0W+Ppm07MtqFMHjiGwvFhqV2OpUkrVxJCCHj22WcBSDlT6dlt96FGGVoylNd8iWqY6gOsC6RIv+XFousxTZOUIMtCS6UCoA+6aH+4nObofEqifJQSQrNB1N4YKiYt9+4+U7poY6pguDWyyFCsi6KW4oXuLN/55OwRiAiX50/wzN1nAAAPHtwv96itUtwCjbfjdtyOH3rciEiBkBDDB4hJwijTnWCeLTo3llWcYHByfAfnF3tY0vwzwNkBkR1cvy1gX2IGpZTr/xnYoh0iX4ECg9T0tSMwPFJyhdGo0YCGhi2IpEQd3e/6vmvKf/I+bspjm82mgEC6A5KRtAPQ6EG6J9dlvXWaoseUUgKbCJcjAB/ERCUwENNcrlPiALCwN/WYDBnMs4e1aVWr32w22O12JdenhiGpSlaBxALv4YP3ikaD0oSr1sF6FwSW0nAmeoVcIhC5R1G4B0abdhS7Uek6i2Wpkcx1klSVXbOFs9B1HTgJxtNqJxhjgJhyupXTDwhI22+2mPJOnTgieA+bLGKIlY+SGLbvEAKBcqnULwvIdbAxIPlK3dbGM1UR67oOTNWjoi1NKhFOaespBZye3sOTJ4/EnBiAMw5+XgoZLUSdG7nxzqJ0eXIUDsp2uynMyc1ms6KW67UsimZPGTdiUUgpIcW5POyGTkWsBBHIegqus7i8OgA4rsrJvBO0HRbWdKUqAdIHrSoaI41wdIyIBcxZJDQmEFOxAAdEZRh58rVEH60rU8NTQObIS6fanN+XysJwONQaup6nTOyaD1tri4cCAPglwHXrG6ZcAMm3UwFkBXwKgG3Bsrz4AKhpozhjnZ7exeGwK6+rjuR+vy81bOsMrBFnLFbRGj/DGgdjrgvcCMYh7slyTC+88ALe/+C9zFLNOEdnSqjfAoCVKNX2Sch3K14h7xPugy6igCg368LdTva+7zHNa0+DoR+wP+yREkPJq64jLDMw7y+U+JkZh7KgIHHjJVm7dDVVYGacbI+wLFOZd8KO1ApKBV77rsM877HMEburff59C+eqkZHOnQcPPsgPbSa9zUvBrZC1JwDR3eQUsfgrdJ30aDCJw5TwPOTaHQ47qC1irWgwDocKOl4fN2JRAAjD+PGikoSUENIM2/Xo8gWrN4OglZ3EAwhCKhE0uXrzMRLk/6u5KuMYpu8BCICleWxilIjAuR4pBXBuo12h6nlBqOVH10xMjRgSyKioRwULa3tvg+qzLDoy0esDBGC107UNY9vtFrsrIfDEFGUxjEtRLlIjXmtdiR40SpEGmsuiCKwA5unp3UKMKU1I1jWRCoEREBMQ1HnIIIN6UdQD8tr34OF9YUMSFVDPGJurQRV4FYp025i2Xjzb87dGFJt89tJsz6nFRVJKwgZ0wj4tLM/gSzPTfFBnJZePO8IWgptBigEhySLW5YXy6kqaoaxxZVEbhgHj0Rb7fdVtVEDvusYFc0LXjUgcin/p8cm9vMhM5RzEbkDNYtcmPdutOJtRjioo8+ocMTipPkgPIot5OZQKnesMDJksM3/I197A3PRIASSiklorJwibMfpQzDdjrKiuLhDGSKOPpAlt+M3ywFhbXKcAmdDWbpuegAwGJS70WRVtSYggSoUlyZl7LmFflg7PO2yMHlQeYOHDk6UiQiKv10ah2mhUS1lVfceU97YTXo91t9uVSETf56jlCYjEXPWIyK8mxpOzhzkN0vTL598WVSQ5JrHQi7EyTIllwu73e3AWFCVmUC5xCs9AdRbmoh+gt8QYzqXeKrsux8fZoRpoHbqc7VbXSa+R/rsO+U5b/Cmm6YDNZov94TJXa2qo3hkLnyLGrPeQwoLjox7n54cSqvfjBhwCiK3E5Q0dvE375EsJZw+fFOtBfZ/QtJfyO9JIpa5jor5UztO5HJmgXJOURCbemlo5AiXs9pcrPkhKDGvEJFejkiXK/LN5QwKEVhF5AWy1YDSGSqnyaeMWaLwdt+N2rMbNWBQSA7lPQUonBp3qJBoDaww+97nP4bDb57KRNHxoTqrtpgrGrQhGVLUAiCyMcbBuhHUjun4LMj3UQNR7j2WZ0A/dKnfWULWGuGI2I4pIIe+oAjARIYejqYBxtcSo+W99r9be21JYm2u3UUPbf9D+mwCQIoEPbltoXdm1u64HNb6brerR9SirAnoVVNUuP9VUSCkh+hl+PoA4IvoJ0U/oLIE4AimAOK7+zjEi+hnRzyVa0eqsXAtpqY4sTVJ6TZQhqboS7T0hwzgcdhkrIVxdXVTwM0VQikhePutoffyXlxegXLpURS8Nu1MSB6ZpmjAM4hvhbCe18VwOTaaWJaU8KD4fQy/6D6oBkVLMTFJkXIZXu34ICSGkQpzrnEQmZIBnnr0r3x8iDAjbYcR2GHNkapBgMfuA2Ycyz32YxVAJEcaI9oP3M0wOgL7whV8rqeXTxs1IHwCM44Al6yQakIA22SoNAL76Z1+RG2dN0dm3ZGEbkctKdEIGHpdVCMpccz4AhfJ7dHRUUpIYIyjXq9eEDwkBjatUX+aIzdBnbKKoQggwCOnMrJhEyGBhFTQRUow6B1VM4npOqjm3Ligaaq9CbE1z8rPsnLgsAfKgBR+KmEqLyjMzGOuF1BhTRG6BSueWa9voOqClea+/s+1u1QWtxQ4MCKHpKGxJRYgGIU7FgaslN9V7mT5kpQZkXYEkjWOhqDnb8hAWjYX5AEtUjGABIMVsWd9Lbu5zusA51FdiEgAcDkt+La4sBwFxRdd7PM/7AjyKOZBeR1HilsUvH30wZQNw+XzPHj8ppS1mXgkJyTWrxLPgZyB35mov3eLFrJZRbfi+9Ie/v7q/1we1AM9PaxDRAwA7AA9/2sfyEx7P4WfvnIGfzfO+ief8KjM/f/3FG7EoAAARfYmZf/2nfRw/yfGzeM7Az+Z5/3k655uBKdyO23E7bsy4XRRux+24HatxkxaFv/PTPoCfwvhZPGfgZ/O8/9yc843BFG7H7bgdN2PcpEjhdtyO23EDxu2icDtux+1YjZ/6okBE/xIRfYOIvk1E/8FP+3j+/xxE9AYRfZmI/ikRfSm/9gwR/R9E9P+0c/6uUQVRFP4OihYiKAiLqEWQNLFZUoiFSGzUpFltJDYGEWKR/AFaaWkjgqAWQkgsNKQJpggqpLESgyCSCGLwBybEbCHYCIpyLWaC78V9ILq7s9ncD5Y3M+8tnMPMXubOvJ038boztc7/RdKIpKqkuUxbTZ8K3Ij9/1JSdzrl/06B5yuSlmJ/v5DUl7l3KXp+Lel4GtW1SRoUFF7Nuwn0Al3AGUldKTU1gaNmVs7sWV8EZsysE5iJ9fXOKHBiTVuRz16gM34GgdtN0lhvRvnTM8D12N9lM5sGiGO8HzgQv3NL2WOyEpN6pnAQWDCzt2b2HRgHKok1NZsKMBbLY8DJhFrqgpk9AT6vaS7yWQHuWuApsEPS7uYorR8FnouoAONm9s3M3gELhN9CS5A6KOwBPmbqi7GtXTHgsaTnkgZjW8nMlmP5E1BKI63hFPls9zEwHNOikUxq2NKeUweFjcZhM+smTJmHJB3J3rSwP9z2e8QbxSchFdoPlIFl4FpaOX9H6qCwBOzL1PfGtrbEzJbitQpMEqaMK6vT5XitplPYUIp8tu0YMLMVM/tp4TSdO/xOEVrac+qgMAt0SuqQtIWw+DKVWFNDkLRN0vbVMnAMmCP4HYiPDQAP0ihsOEU+p4CzcRfiEPAlk2asa9asjZwi9DcEz/2StkrqICyyPmu2viKSnqdgZj8kDQOPgE3AiJnNp9TUQErAZPw//2bgnpk9lDQLTEg6D3wATifUWBck3Qd6gF2SFoHLwFVq+5wG+giLbV+Bc00XXAcKPPdIKhNSpffABQAzm5c0AbwiHAIxZJY50TYx/pqz4zg5UqcPjuO0GB4UHMfJ4UHBcZwcHhQcx8nhQcFxnBweFBzHyeFBwXGcHL8AZEwc9gVMAW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72" name="AutoShape 4" descr="data:image/png;base64,iVBORw0KGgoAAAANSUhEUgAAAQUAAAEYCAYAAABV3uPUAAAABHNCSVQICAgIfAhkiAAAAAlwSFlzAAALEgAACxIB0t1+/AAAADh0RVh0U29mdHdhcmUAbWF0cGxvdGxpYiB2ZXJzaW9uMy4yLjIsIGh0dHA6Ly9tYXRwbG90bGliLm9yZy+WH4yJAAAgAElEQVR4nOy9W6xuWXYe9I15Wev//733uVRVd926urvcLrtDItOO2w7mJiJECLJQxEtEHlBACPOAH5B4IMoLETwhcRE8gGREJCKBAAkCkRUgTgyRI6cb28Tudty03feqc06dc6rOvv2XdZlzDh7GHHPO9Z9T1ZGrKj5Ie0q7ap9//2utueZlzDG+8Y0xiJlx027aTbtp2swfdgdu2k27ac9XuxEKN+2m3bRFuxEKN+2m3bRFuxEKN+2m3bRFuxEKN+2m3bRFuxEKN+2m3bRF+8SEAhH9aSL6JhF9i4j+wif1nJt2027ax9vok+ApEJEF8HsA/jkA7wD4dQB/jpl/92N/2E27aTftY22flKbwMwC+xczfYeYJwH8P4M98Qs+6aTftpn2MzX1C930dwNvNv98B8CfaLxDRzwP4eQDoO/dTr336NohI/6jfKZ8xM0AEZkb9GoHz/yG/4egZ5XfmJP8mwBj5PMYIAoHBzZVU/k/5eeUvhp56BsC5T+2z5PPF9bn/i/5B+n/cV+RP9drFGAAgMs2/+RnXAww6Hg2wfrd5Ch2NW33G0fMZ4Pyux/08vufRQMhzmQGko+tpMQbtZU+NvY5B+0QuHa3vU8aq9ikxI6UEa+sZyCx9epaeXEZDxzR/71l9+iBNmzmVexGZMvalr8xgpPzvZvzLi2hf6npEsx+eNR9tf8rcgRbrpHSBGQ8ebd9j5k8d9/2TEgo/tDHzLwL4RQD4kc9+iv/zf/9fxfnFBQBgvV4DRFitu7oBjGx8ZoZz0u0QZzAYXbdCjDP6vgcAzHHCarVCCKEMbggzjBFBYK18mFJC13V5nuSzcRzRrVewxsNaB87XxxBBhmDIYrVay4cEbLdXMIZgTF1w3nuM44iUApAXh/admWGMlcvJwFqLmOpijjHCOQdmRowRAOCcQ0oJRLK4tZGRyU8pNkKBYI0DM2Cty+/JSHlhd90K8zzlryZwiHDOI8ZQxsQYI4IuL6QYA7y3ILLY7a4BAMbowiN47xAmueedO3dwcXEBAmEa9zKm0w5xTjjZmGbREowhpEQIMdZtYSwIFiEkpPx85xw4MRIaoUwegAWYQXk8ExjOOhyGAdaaMifzNIOZMIcZQN6sRIgxSh9CLGPfzqN1cl9nHYZpRAihrD0igjEWIcxlTmQtifAL8yg3SQFTAN5668fw9tvfK+9vkDCOB6Q4I+YpDSHCWocYo6xdAN6tcOvWHYzjgMgE53yZJ1krHfZ7GefOrxDTvBAO8zznuRhh8zhJvwP+vf/wb3wfz2iflFC4B+CN5t+fyZ99YNvur7FadwCA23dvYRxHrFYrTHmxdt4jhIDEjP1wAABYS/De4/R0g4urcyTUTTRNE0BcNqVzMtntpDtnEMEw1pRN1ZkVnO1kI6Ukqx+iJTjbgYjk3sgDToQYU5ksgBFCgDEGRB5g6VMIU+6zLZvdWiAlyhrRsn+y6OR3OeUsQpjAzLA2bwIOsNbCEpWFKfs0gRMQ41zuZY2F6zsMhwH9SsY5TiMCgBin8v7GAH3fI8Z50ecQAphHHQ4wEkzeeMyMmBdhZICJ4J3DNMs9vffoOgITYRjrAg4pwVgLa3zpvwol4wgpbwzR6GyeJx0niykwjDFFoPXrNYYsEFJKZbNYa0FEcM4glQ0oYzfP9TAxMSKliBQinPfg/OU5bzTnXB37lADIXKig0PkLIdbDLL//22//YHGqJxh43yOQQczryXuZF+96jBCh0nU9huEAYwxSTJimMc+pHCjTNJQ+/WM/+zP41V/91cVzrLVgZvi+AylakD4cR/ykMIVfB/AWEb1JRB2AfxnAX/uEnnXTbtpN+xjbJ6IpMHMgol8A8H8AsAD+MjP//Q/6PhGBjEGXJfbhcEAkhk0R3ssJPE2TqM+c0Pfymfcexhjs91t0vYMz2azgGcaquVHxCT1xW1vZkwcTF1U7cERKKdu1ptiAZ6e3sd1fg9jqR2AIJiHaQij31JZSKL/LiRaRUiiYhnyW4LxHxREixHmDcgKoOuh9DyCVU5VggJgQUyhahbUGjATrLDjR4vnzsIeBaAjSvySmFDGYta+Mw/6iqNd5PtF1Hea52qrWWRhjME0TOt+j6+SU2+63eU720DPHug1CiOi7Dj7JZz/7j/9T+O3f/i2EEHB9fYGTk1MAwHA4wNlOTnLXYCekOEE2CWIAkSuaCgBwjCCqZkDfd+U9iWT8dX5USyj3b/5vvUPiVHAAjgnWi0mn1xgjJ3VKDJfNjBgIZBKsZUxBTbRWsyBw1hyJCIkJkQHj+sXaidmsBcQkGSfR5CiFcsiT80VTVZPq137t14omWjU/mSPvPVLUxQAg6j+ebp8YpsDMfx3AX/8H+a4xhPWmLxvLO4+u6yEbRW1ABVV4MdnGEIgcEiXEvLCddQWsqv2J6LoOkVOx6csisB4pj5gxBGb9fyqTeHV1AeMsyDBS1O8aMKeirsq9bAYeufwbAFJMcM4hhKn5rkdr4+r/U0oFR9DP9O/ed2WzznMqG0DfpdzbG8zZfBBbUhaltabaq97jcDjg9p0zXF9flmdtTtbY7/dZsIpwnOYRQEIeuqIeaz9jMyYpJfi+x7DfAZCFfXLS49Of/jS+973vAAC+/vWvYbfbgkhU5NKnboUQo+ADjVpOZIppAQCb1Smurq5A5MrBIQPAsGRgyWBO1XwS4I+bzSJYSP0b4L3DPM9wzpXNDwDGchHw7bzW745lPuVwifA+HzIhwFqHYRhwenqKaTroG8EYgnM9NhvBqHa7XR7TDl5xJxU4MaLr+/KsGPeAcUhJBJOM80q+13VlPDkRwIQU69owpuItz2p/aEDjcWttM9d1mKZpMTnOOYQ0waLa/zGKJhE4wFl3dD+TJ0RfnrJt7dBloTJNE2IQQaMLaxhGrFY9UkpZY1BQMoLnBG4GlAGQc9mOrCdtSqHYsSkLqlu3buHq6kokdjM5AqZxmVjvPKzzSImL/a6Sn4gygJmFhSEYZ8ExPIWC11ME5R0ALMAywODWrTs4HLYQhS6P8xzzO+VTkWTzrFYnOBx2ZTzEKyEYy+mpnPSHw6HgLjqmKSWwNfj2t7+Ndb8CIBvAWg9jGOM4NwAeMh5TtS/v+wwQ19M97LcgIhyGHVTLWq3WcF6ER0wBOvVEACcD48xC+9H/VzyGFxuq7hsLQ1RwCHmnIGsvzAWnMEZAX/m34kHy+Wq1wjzPSEnnRN7HGMaQMTJjXBGyCrLGaSpeBjYVQFytVgiRQa6C8fIsA+dcXtcAGSN4FyUQVy+WaiLPas+HUMino4JVbFiQdcSiQsY0w1mHhISUT++u94gpwHdWNm1jFrz66qu4d+/eYrMwM2CoLKwYI3znACbEfKo4n/uSZhhyCxUeEOGlG50MgZCARlCpd0S8DAbrEzkFhmEo/VChEqN4NBipmAwgYHN6Fw8fPUDvKugo908LrcBawsnJGbbbS6RQNZWQIji1Cz+VjabCCpCFPU0C+jEf8mcJL774Ii4v3kdKU+4SwVvRUF588SUAwPn5hQiOOS7AU33vvu/LPFFiDMMA7z3mqOClL4LXWirev77vMY5yGo5zBho5A6zMsEV4WADLTaxmlm70VlPseoftbtdoZLZoNUXIZ/MgpZDvg8V9dV71s3me8yash5QK8PZ7xe1sDFC0xA4pzvnZurYcXn/tDTx8+LCMgSGDEAPYEBJz1RyYQMbCkM0aJwrAHWMEQ80D0e7EeqlgLtIHb/2b2IebdtNu2qI9F5oCpwRYwLItn3nvgVjBHiIgsvrwReLFOGe3zLS0KwE8ePAAbAz6fLLM0yBgnXOLU3ueA4ga+9FYxDSCyAqQqCeLyepcmov2oE1OFrVLPYhsPr0SdltRtw2o4CL1ZEowcIgpFZdpSgnbq8fY9L6cvvLdWEyPego4bLdbeL/CxHICMwluQEA5QZ2zsNbBGMI4Tgih4icpJcxzgjUyfl3v8OTJExjjwKyAZ8VMLi+uSz/7bgVOAcBc3LREJmsKa4DkOU+enMNadf/m+UgRjgxiFLVZ33V/OKDvhWOyWq3yHM3llCZ1faaKpVTNq51HszALxnHMeE8dT2P8U1oO0ZKIpu96TFTy2UXOzGU8ra2ahKo+1rmCE83zcu0wTNZIMl7UebzzzjtF22nfhchmEyKPX5hgjcxp5ZhUM9IVkLZqT2qizfMM559zTMFYGZyTE1kE8hIJ7A3mvNiccwAzjCGEkJbX58WhA84AmCwMAN+L+p4yKt3a1JySoMzcMNCIkBLQ9+7ILueighd1EBnoc7YAcDEF4SaQTALFimAr+NmCPMoWLAs4VSaleilU/RdE3pbPUwrFo9HiB8bYpwhVKTFCmPO9bLkvc4AxtgjVy4srdL0IXpVJzlZgrTLqCPO8NBnkOSkTr0LxqWt/N5tNA5IKqSamBFiTyWmAIStAY2Prr9drEXDMhTtgs8eKmRvfPRWg93hjaR9bPkeMc/b3VyGtpsdi8zKDEWEa4TiHsXg1ivchYzuCHyx5F0SEzWZTuBPaZO3Kux8OBwEqm7UMqOdNODlf+MKPAAC+8f/+LmKIeWzrwWmMzaB5XTvWOjE9iofKLoDU4/ZcCAVmkbzDIJO72awREsNmtw9QXUBqRwJAiAG+74ptWth+1sCQAQzhMKr7DSByAFEhqyBGjNMERmw8NAZAKhugBQUZVQABIukFXAowUFTbIXCQBR8DSA8OYyEmZRVoslgAg6WQUAHXejSUfbk/XFfwlMX7ouQifX5KEWBfbE3FJOT0jwXUJJLnE6EskrOzM2y3W1gL+C6PkyFwYljrizdGNl9Ei6foOwkoGIXGCzlBXePCBMQjoQJViUHyTgLolTkCCrjqrS0LW0Dc5QkoUxrLyVqAChAseKF5KbYin2WWYWZYCh27wWRSFDbsHGAUj+FM3aaESHqg2DIXrecIAJShGvI4+64TQUp17rvOF61Iez6MI/qVsFCJCN/85u/JeybVSqnskRhjESAtkMocYU2jPSQUF/Cz2nMhFGTRovAPhuGAOy/cxm63KwgwESNmYKYoCnlSdWDK4LBB5AQLuxAqgAySmg/GGJA1uH16G1fXF01fVOVaTirlBV9YhyCwIZhEiBmUAxjOVDekuvX0FGo3O1DBRmNUe2met3g2Y5wOwkNQ8ynMmc7ry8aw1mOaJpycnuH6ulKSBafkBU9Dxy5GlM0OoAhdVceZBVRNk2hAgHgEdrtrdF238KhIH+xTAJ4+T/upp6ywJ2Nlg6MKltbNqZuq9b8nTsUrofdUMynG6lGa53lxL23aR+17CBHOAmnew3WuYXQ6cJK5Tir8bXZnhgSGnuoSy+Ccg8/A8SFMOf5AhJ3LfWrXQvUepAUQDACrVQ9miAfBUBF0ZA1CiuhcNZsTB5ARDTNbFOj7rghjPUyIgHGsJvRxuwEab9pNu2mL9lxoCqq+Vd9pwjAMi5NBbXHOfHlgScJYmA+G0dmu+Hr1+mIKkCvPiTHhycVF0TTvnp3hcntZTqf2ZAJRdmXJd1Vr6FYrDIcmoq6xZ1Nz8rfutrb/MUZwUUEdNKIvxiV5iXluDwvAGhAxQpzKySCYgpHArsYXbSxhDAP65lRv7WcdutYG1sCv9588wmazyYF66n6bsVqtsF6vC+mmzGYet3lS7YMQMnfDFNcrIcR5Ob75+X3fLzSPeZ7hvWhAdvEM85SWklJE160K3qLz5L3PoGBlmcYYJb5mUo3AgCnBr9bguAND3LSceoA8iBxatqkAfwbrlZg6ooEKxqFwhiGJBKXMsNVjmLPZpYClDIlp3M+6RmzBk1JKOVIX8HCwnQWnWNzprTu22q0J8xyROCBEdWWb+vdntOdEKMiiGHP0nvPVhl6ARQSs1pvFxooxFMS72v8dwAm0+MxU1bWu1WLPqjp1td9V4NJ1RQAM4x7OdhkprwsrJRFgOlkcq4dBQTdAJkKFQqvC6rPUJABFwDCs7RGSLEpvVwhpzO9EZWE6J2qhYdQgK8M4O30Jl7tL3Dp7AQBwvX0CioR+tQIa4dn3fQ4gahH42mcl1SjjjqxBn5l6+h6Hw2Gx2TRoqAXrZAN7cBM6rSQdZi7Re0CNXhTQDs09HYhiMWm892V+2zVCmWTknMOczUQ9EFr8QWjjvtxf52I47NB3nUQVsghVBmUVfCiCds4ELzIW4zSUeyrrtlXCVUguDi495J7h0dA+y7qxhTF6/K7MjDkEdEfsyXYOY4yIOVygmFDWNcSsp9tzYT6QkRNPqLipEEt0sYUQiqagi00ltXO+SEe2Bqx2UyMQgLrYlEKsLq4WVS8/xsG6Lp/O8tP5DYjUBpQwYudc0Tqq28cuJrtoA8wZIzHN4gESJ/h+BWMcjJENZY3FNA8wJIDpOB8yg5AR04wQIkKIglpTwmufeR3WCooe04yYRvTO4DBc4TBcCXBFlN2vSpYhWOvwJ//ZnwMgC1J++rIgnXfyY/viTlttTrDanABABh65vKP+6PvpPBVtr1luigXIRojl2pQSVqsNANuMk8E8i9boXQ/vevEwNSQlxZXaU7WdewALzUmvUwHinEOIk2gpIaLv17BOflQIi1YSM1EOECbq08+R8U1QCrs5WosAsoeHy7qWQ8uAWe6tn4UQMM8z1ut1wd6IBGNQoLiIIQbmeUAIU9UuF/1CXqsVr3lWey40BeYE31kBUgAw5zwILDERAITSmemzKtlV9dMFEVE3IrCUvC0aW4JabDURJNhoSQ+OMS047E/7r5ElsCksx8SSBEZj+2NJtkEga5BiLAg6xySfNSfAggK98FQ4xDABMMXFJ246gwcPHlTwkwzGcRANwrtybconmLgla6z93/4//7eneBdlYyPk74nW1vc9zs/fl7Hv1mASnn7rElVzqI3d0M9aOrh6H0RI28UJqXPaddVFTYkRqHIvLAxAS2+QnsTK/mw1lTJeuanQUgBTnx1jROAEsCmBSkyZR0GAdd3inq3QOz07y/EYVLRZ5+RaFZ6ay8Ogmg46dwIG2ux2X7I0x/EAawkh6DpWb1OlbpMjOHKLQ6d4eZpxak3pZ7XnQiiAGdM0lM26PtkAEJeTDoKQXuppAMiiVkkv6qAuorRQX+WzJhNSoXtWATKN1VWkyUzaCDQ5YfmpwS0LjdVNkvIGFMFQKcVVBSyLleTdiWo/dJG0vIsyiTkGQRVI33nEMKPzKxyCqLDTFLBa5yAhWxOCCHEK6Jwvfn3BD6o3YjFOqB4BYyPmeV5gLCEFIRmlaja017d4kGpnrfdBxq26U9t4FiWlHW8WxHratyd9Ox/e+0xVTmXudPOnlBabTbGTgrHkk9+7TkzEcggYGCPrqn0nY/zCG7XdbkH5oFHThIngjMvPbYlrgj3Q0Xqq86DeEou+90X70etb87TEmDDBdR5hTk+ZIe0h88OEwnNhPty0m3bTnp/2XGgKRATrPWyhKgt5w1iosC9IfKuWAoDtvARUMcM25kPI7DJVtQEqKpw2Y0wJarElqEXNB83qU0G5aRoXPAM5rVD6BUjaNwnzXUr/lpTUPl9PPH/kv27t4ho1WD0D8nyC8yscDkP5zHuPGAKc7TFlMpjtfFEzhzb1WZPfcckp4KfGquVB6DXTNMFbh9iE5VY2pkE9cwT/WK830BD1ENQ7sDSTxBxJi2e3fWyBygXDEjWrVdEM1KSL4nFKKaHr5T2mMZRx1meN0wQwI8YEa2uKupoiz8AUULSGjpfRTJU1qFraPE1wRjGwWN6fmTKZyAirE8t0cO18KHmr9bYxc2ZYVobuME4YxgHr/qSmJszrW00YHafj8W3bcyEUQAar9a2i8rz+2mfw8NG7AGqcfqXPxqPF2iNxQAxL0Ae8VPda86FdSCoA6vdQ/r1QlwvPvS4iNS8EHKoCKRYbuwoHZPZji/RL/x2AmmZL7MYZRE9vCqLqeSjX2zVmI1iDPF9dt8KQyzeF5iMkUIkfEEBLXHs1RZwtwkfbs4hIKszGeRK2ZrFA+CmkvOs9whxxOOwXQtJahxQJzluAKwFJBH9lXhpj0HUdDodDMTEVTZccFTW/ZLvwbcZUhmFAQgCZiiuQYUzzIZPGuNzTZZpwm3vxZHOKYTwshNLSHM3ryaiXg8phdHJyUtmxkWBI16jeKzV5K+wz13gL5qorUZ4jyXQUdzsMO2zWGxAB1rjF9QI0Z9clUNz6z2rPh1AAIUUu6PQ7995GjBEnZ7fw4qduAwDe/v730fddkbSA2GvDMKDra9AJIBvNey8hxM0kxhgW0lYQfAZQfcOrVY9pmppJr1z5F154AU+ePDm6Z8y5/6rvn0Do+q7cB6iU5mOmXmt7A4Jd2JwzMuXYgsiVtSn9qVz7F1+6jXfeuVycMCEEEKwkgQRKvICk7eES0mxKbsQ2xiMClECgpzQV6d+StktESKHNh0ALYA0QvEZ87CiBV+I+I+z219hs1qhZqswiuxEgG2AcxwUmMY5jwRSedeqlVPMHGBDCnE9U5Q8ozyABbXbslmHYMiXbMWj7ZsgjlGQuOqf1gGrD9GVuXf531XgUjGaStQgAKermZxiLCnTaOve6Ri9ywmNxRZqF8NK1tl6vP8BT8nR7ToRCRkuV05+AMAcMw4BHj+QE9X0vuYOozCtiiiUyrY1Q00UE1EG0ZMAmQvn6wBK51jZNFZ0/1grOz88X6n9KCd7bpwZbCUgtEcUYg9Vqhauri0KzXq1WTfSfvnpAiBmMzFx1C1lEL7zwEp48ebIQfvfv3899Wk5yjBEuaxWGqHhmFqPOmQtA9VRWok+MraBAXmwO+50E9PQrB2sNwnScPXiCseL+NKTuYcAWj4b0XVDxgM1mnQW1zWMunoc2wY66jVuikng8VIjKtcqd0Gvb9SBAYUNGg4yJNRapJPe1CFPAer1CCGMZ0xBC5ocsATprLdarFa53FdSTZEFVG6wxKSZ7NnSdKCX/OO19FhQ5whQxFQF7DJ6roGrXqAq2IicpgWCFS9MI9g8LiLoBGm/aTbtpi/acaAo16k1b3/dZui79tdZIZiEgE4bA4GSQqMETSE5pZzsYq6bCBEsk2Z2y+lxLwBi0SVYVTAMqgFZU5XTslno6/p6ZEWdRl1t1e7fblWSzQFVBrbWIOfWZqLOVMi39tLAWOD8/X7iW1IaW00Iukdz/O3gjLlxtBgQu6m0DlBoJIqr5ELiwBhcaEBMSZjiv9+TFmBSgMZtJbT8V+FuApBzx0z/9M/jqV7+Cvu8LVfr09C6224uMbUxl7NQtV00FA2aNfq3kpJRSiTTUU3UY9jkKNhWNiFlpyqHwIQgOEyaM4wAJQdZ3qtrKMsW7uEtdw8gU92pdx20otzAg69zPc4BpwGfNrziO40J7aM2ollPRMiVLSyzBaznHAzFAdkkcU7bwB7XnQihQVm8JVb2pVM0lUBgSw2S7lEwUkolZxiko2y3ECZqPpN3QlbHnMc9TVaNRwZ5j9F3AH1swB0BZZy29FaWvxTSh5eS23ovKSWhSh5GBKUh7xTPkF9kIrV3unM9ZpWVhzfMMZzpMsfr+KSlQRWKjNguTETMQptiH2tqxhIMzEcARITJcQwiKUaL0QgiF5BUz0LZenWIYd6VPq9VqgacwM776f38FIGB/2BWwbb+/AgCsVh7jmJOcEgsZywp+oc1bh0BckpmKOefBLF6k42zaLdFHW0oJQ847uVqtIKzUpWfD2cp+PcZWjiM3jTEIKRXsQAWJbuiWDm7MsgqZJgxquQdtDhDlemi/jw8pSwZMEv+hUbcJ2QPHyxDrD2vPhVAAEZyrWXEAcdmobQkgawySpUalvbUOxmawzqTF9XLbKgAqql2lrXDCVwvUGqhxEu13ZSMxttttI2UjtJiLnr7WOqzXHYZheCZmEULNvXD3pRdx/uSJeEry31OcYZ2SYuTdb90SptxxlmH1ZMjmVkxAEe02nyAXLEUWXtYEWGxPolq1SsdtCjXxqYFBMoCJXPoeU5KMybOk059DzZycUkTnu2YRzvDe4HDY1XgD1TBYiva1gKyxhOvrbbMWROA7MmBb7fzECQaScEWv5RBKXEGLvQjGxM1nBoLWVC1R1sEyUzcgG1u1kOPEr5r/ARBNxTkHOnI9i9D0BRit1wto3BKN9EfzLlCjXR17rbQSmZ58lN2bItjrGlmtVjgcDuUw1T59UPsDCwUiegPAXwHwMmRN/yIz/2dE9JcA/BsAHuev/kWWdO8f3HgZvdbyvgHbfi2DOVVaiwos2ZBbAaB/K0CjteKGIVpEWc7zlAVA1UhUHT7e0HqfloGmWkFx/0HQZ+c6iBBrkmVCVFQYedfzJ0/KM2v2H0KKEnd/dnYGALi8vASh5vNfugUtClALOelDirCJi+l0ujnB1dUVUprAXHMvCJ9DgD01XxSkchrVB4nT997DrTocDjlzELFoVSkBnIqm4azHlAKmeURNi044HAZ01hXTbZyimIjMmFKE4eX4hzlivRG1Pk4j2JpFkFQb51BzQZAkduUaewEIAKkgpSp/sjYI8zwUzWmex2ZjpqLqh6HG3rSagmomMda+a4aoKQdJrdfr3IchZ2hS9V/K3kkKNZT5aP9f50MFXNWc+77PmZos5rmmn69rtiZ+UXNKg/6c84skNsfto2gKAcC/w8z/DxGdAfhNIvrl/Lf/lJn/o49w75t2027aH1L7AwsFZn4A4EH+/ZqIvgGpNv0Has/iYx+TjI7VcWF15YCfhVuw2uGtZKfMYS9u+yTXCrtsSZ4p8etHIGKrKWiBkVbVByr4p8+QZgBrpNBNzpZzefUIVOIp8reK7Z9wdSX2tXOuhHu3719PNQH3gOxSzKCYYenT1dUVGBIbIjZu5g/MA4xhxNQU7Q0zuq6v9rw8FdM05pMmaySZ72Chfc9j0oyZy8FDxgTESbkKNcFt0eRSLP33ziIEgG1CKCHynN18S80rBF74/jWi0GaNUNXtVnVv42aOcYKiYfKy6lZ7qh5zIsSFW8T/Y/0AACAASURBVAv5Fi1S3ZnTXPqYUiw1R2OUuh4SGfs0/0ExIlhJFixrqjJ7p6kWFdL+xTks3kdGLiGElDVl3QsfzlP4WFySRPR5AD8J4Kv5o18goq8R0V8morsfcM3PE9FvENFvXFxqZZxcDIMDQpQgmMhJfmKNgOOiHi7zE1bArwbCKLgldnfKxBr5iXGGZPWtyS2qSlpNhNYX3BZmEUFgF8NIJCm7EgjWd+X3lO3meTzgyflDPDl/CEOKX9g8UQr+mWIqKRkopvkDhKaE6KYUIEVoqFyr7ymFdgWAEp5HrQvALL0fx4NUQU4R8zwtUHPJcMwABThDcKXsnQgk54348Q3lClxmMfYCJFNObissUIUw1PwKcUKIE1KMSDGAOEHDlPV7Gmrtvc/eBZNzSgyYpiGbBlKQxRKBOIA4wCAiTCNCnDMcz7BOEs84b5E4InGUpLskgudZRJ/jjSTrRkoZJk7l3qCaaGeaJoRpBFKEIWA8DBgPA9br9VPRqQrexhgxzQOmeYB1FYew1gkBLQufLgfv6TVq8rYHR6Vocwmvn8NUKODPah9ZKBDRKYD/CcC/zcxXAP5LAF8A8CWIJvEfP+s6Zv5FZv4yM3/5zu0NGJIdJnEo8f+UEgzJz3q9KQOnmMMxI/CYLKQLSRcop1zMnGr8vQzcXHCE1kPRPqdlQjbvAKCGz1YUOJ/gqeaONMaAMrW16zp0XQdrNBeiJgqV+ypg1aL16mJTLaRdoM515Tk6Dq2gYxbchRExTqNE0c0JL3/6VbzxxucL4u5ytauUGF13F9mPk59pcHbyMsZhwjhMUGp3iONTaLYmEGWBGyQegXHUp+xNioRPvfQGCB4EX9L1t+OkCHw7R+0c6PdOTk4gtTiBw3C1EH4pBZycrJHmCSkLPaHRT6h5PHiBJekGa8HF9vlKaW7XSxGkBuVHcAHRVFWoxXkqhWdCmHI+yEqy0vnc7/eLjW+tJJyRrN7L75I1zRqQnB/i+QhZKxH6tbX+kwEa8+LzEIHw3zLz/5wH7mHz9/8KwC/9sPsUaKQJqgGAKc1lI47jIWe5peJ+DyEUl5+h6q7RxddKTfl/lMSWyOqgZRAvN5g+X/kEh8Nh8TddpPq7hv3WGAd5I4bw6zXLLEFcZ33f1/RZCLDGLkynEAJ4GrPKqQBWAmBKYs6W+8AsHP4YFICS2AVGLONkdCMmi7Ozk+LCe/Du2+icB7MmX9GxZ+x2DxbeHGMjLq7uw/b5dEtctCwB2OSdXn71DTx+/CjPp4aVA+SNuICzWSLPITjLeP/J/YUmVmo0Zi/Jer3BMO5gbM2epeXpiAxcvnZ7fZmFX4DvPFhZmklcrvM8o9TcLa69apK0ZpBqaPq7mh91reQMz408VIHSHh5EBAmnz5Rx17AkeRmD0AYtVdBROCKUNTQNVTcs/XOmasree4RJA6Cy9kzLLFcAcHKywnZbvTvH7aN4HwjAfw3gG8z8nzSfv5rxBgD4lwD8zg+9F5YndzkJuAoIYzKPnCIM1YhCEMOwvHSftYlhv4PvMmLLSrVN4mFglNJjcxAV1dr6TB045SK0ZoT2bUmfVQ1CV4cKKaH8FlubI6yxmMOImnsB+RRHqcV4fX0NZsbp6UnJxkyE5elETWxAItw+ex3X+3sAgBAnGGPhjcfZqcSNvP/kMZyzmOMIE33zTlJUxJhKFDLGIgZCYgOD6makYGBBsFnSzDHkU2iWwi85Icv9+/eLJ+bYVt/v9/BZ0E3TBO96gAIodhqmUbxAKcWygQ7DtpzSrebEzAhzQqJ6GBjmUuNDmzEGrl9hDENJpqM5HEX7WtJ/dRPVOqSApvyrBVU0ctEXPKQlEx1rbdqPkraPxSV+LET02s1G1vLV1VUW/lRcmwAKwYmIYLNAV4FAROAiFITIxKh5Pg77HczyHFy0j6Ip/BMA/hUAXyei38qf/UUAf46IvgTZDd8D8G9+hGfctJt20/4ht4/iffg7aHm0tf0DlZ9f3AsMgoXXVFcImKYZ1jXx44nyiVkpzRIibGC9nF/qG3bWIUUWz4IKYdby8Ak18Wqt7NziA0D1hhyj/QAKgiz1BWLOmVhDeqsauRgvkGXEkBqzwABGTI1ZwVJ5ErbbbXl3OWmr/diaRMYSnlx+tzEpCBpy/uT8Ue53pd9KpGg+jaMkglUtAUApOmIsw3B9fuJQqL4yTtWGnucKzPZ9B2sJ01TRe2U8MrtS+Ga9djnc3SCmA1579R8FANx/8LVcJSrA28xTiEL4agu8AsA4jcJJUEJVjPhTf/qfx6/8yq88FX4c07gALlMIIGsL/VneyRf2Yct+VLtcQNxqUgjuE1ArbsVyerNqqLSs9RHmUO5JWJaas8ZkRijj8uoSuiC4CbzTYDrFUsapBjoxIYPpCSZ70yjPn3iFauTlh3kfng9GI+QlS6XdkgXclOIoooZZ3H3hFq4uxVXXdR2mMOXQ08b8CBrbEJGSTM7dO5/C4XCNFBNCFh5UCENc3FpLd+LTLkn9DoBSQ5AZRa0T92BlEBZTiFJ5jt7SWouEBA6xVMeydkll1XcHlChT7X/mSmCqi9VkokrFQoxxOD3d4OrqAjGmsjCNASinOdN3Uu9PSryQ+MyM1ckGnGtjShQlZ04eg8iVewpY2Nf4feZiu2s6iJjrhArGY/Do8e+UMSECEBPG6aAPL5hNjdGotnLdvIS/+cu/jJSB0zZCUcexiAljYc2y6nSIcxaqmmilUrpVILVz0q4V/cyS5KxIDXlIi8oApgBo8yT5HTpv6zuxUJVbbKEKnyWYSwaY5nHRB8ourLafKYk7V/AdPUzwoe05iZKsJdIVPLLWwBq/QHaJCNfXV1KOHuKqdM7DNHYas4RZkzUgCMVztVrh/Ml74MRyEjoLcrIoUFDjiDZZChHhR7/wR2EdwzrO967Zo9sTq/UUpMZO1NNKf8QurWg1AHCszEN5h5otSlF15loxSbAXZXW2ngjJ4qOaimZllh/G9voKhhjONlmricBRSpXrjy723jmpkems1JdwFtvtFoEDAodsb0uNBrI1y3AKAc5axDhjngbM0wBvCXEekcK88Khok7ERtFyyDEVYMrB5kzkrSHvfe6xWHVarLj9P3MqCrOcgrCh9U9vcWouTk5MMylXvh/fZw2UtIjNi8WoB3/jGt7A/XJY1oW5qdVW3YKAxRp006J0vOJjiLykl+AY0dF5cuNaZheYFAGRFQyMD+M7Bdw7GEhgilLquQw4BfKZQskZI6OK90b5TCXALQTgLx7khjttzoSmom7BNIcVMiBwLp78tWOIKILncxOV+CvYYU8tj5eg/54+qDEPmtJ4mNZnnd777jXICSnZgt3BJ2RKBWTMlLdyARNUfzGJutPRbuU5HQFqYAWNVE5FrN5sNDodUVd9UTyFdGEtV3ed3aDn1KIKtLVxbPSclcqzQaouLNdOHJZO21j2QfAOOE8I0N6XmEsCMOM/oS5LVkE2umkhHxiWVk17HxHuLEGZYMuV9lYuy3++PVPqEF1/8FLZb0RxFQ7E5CKgK2v3+OrvlqqouSV4swKYEWZ2cnGIcR3zxx9+EoRpPwjmTFme+TF1nVsxSJZ6pK73xJjljEeIIw8If0eLIsg48mKh4SVI+RLquLxqFMUkSrhAwTkqVXrrf1XsiQivB+64JyApZCKQm6S0+tD0nmsJNu2k37Xlpz4WmAMJTdhRgSl0GQCSr9w5TCMW10majETtKTpFpSuWkVD9wYkZMEQbLewqo1lJDaSHtj4FHZevJ9SlrOKuSYzHG1Jz+1YZU1VzsVXUpUtZ2apCT8+IiU2IKAAyHCVo0VRh7qj0RjnM5GvJZA2lMHE4LjaQqVfWd1BiimDIAZlELzFI5WfVUqpmSYiGHyb31d8VVFPsIsJ1F76Vq1X737mKM2xP85OQEw/6wsN91rp3PNOVJTu/z80tYWwE0mT8B+ObiZvULVp80rbJly+/TNEnfM4DbagXpKDqSsjt80feY56nh1wgnRUwAC4NIde0yM/b7a5ycSHGdeU6oQVbyvGHYixuVafGsNiRbAURhnlImj2nwU1fmZZpEczw9PcVmfYIPas+FUGjzKACV7rlQwzJw5Btac0oRzlpRvxo+t9rzXZO+65hJ1z5P1Hrti/AZdMDb61ertcT1F6JNZtgBMF6i4cJ4QOc7pMSwiAhpyH3Ntqa1CLk8nrEGnBfQyamwwed5hrMdLq/O4b0yLie4bNaAa8Zgqa8oangRXjAI85xLpjdeipxLITWcfvFeSJIaVettZxDGQao2KSc/GSQSNTmpoCDK10ioro5l162asPHMKbAOMRrwHLEbH5TxnGepuSiAIfJcALvrLWKI8H1lnBrjEdMEnhWFFr+7pYSgNTdNBTyZGWq5ffU3v4Kf+vKXBPNQghtJUp8xTviRN98CAHz7978BZQG2uIfiCMYY2Jxg1vrKhWjzRh7nPWixp3maEbLnq+97WGNwut7UpLdZ0MZpxpSUINdDDyoFPHX8jDGLPKC6ZplrfYxa1YzKZ+MwIczPfYWop0u015fPjMbpgL7vMYexCg/5gizOI9yk5e4DcrJN06GQV4BaugyMxs4PiHFZzguQU0SrU7XeAWMM5nEsdrohFOSaY92AqcRu8ELQASKQDvvr/D1C8gNiDEUodF2uMpQ4C7AcFJPxEuMIxt7Nn72fbdK0OFVCmHF2dorr66vy/iI8hXilKe7TXIvRqPB9cP8+3njzc3j1lZfxzvd/kOeFkWLKgUp13oZhnzGAJmkuAnb7PU5O1kCJuchxB7Gtv5i5+t4ATSatlBJcx0gMsCZJBWXBJ8lR9D1TipI12Ri4HKj0M3/ip6CBbm0iVQBYdR2+953fz+/UJOBxBppcVYW5EMe0aG1lPapGpW7j9jBTUC/GiK7vYMKyQFFKEaEhpvV9jxgDuuKKz3+jZY5G3egy1jrPMWtwDEUG2kOt9OkoI/hxey6EQqPPAmgkHioA5chBk3XqprDWCTvQcM1YLH/JJ34FnHRRtJGWbSaaNhVc11k5URpQUNRP4ThUoNEWs6YAYEZi8TkHqCyr+0q2XT2Vp2loTJ88YVbqJq56Dy3RxJFg4AAX5YRr2JfMjM6vEcJF7hMQw4xvfev38IUvvJWHVxbq4TBk86ey+pwzYDQ1JqgGVKmb9fXXXwVFxv2336lTBpOZoPyUG1WFaWumnZ6uEMJc7hlCAEcRopwCkCM61T23cl5qeqBqjsy1GK3+e57n4v4TBqvF5qTHYT8JezRfv1p1mCdu1o4kUZmnEcopOD17FdvrB/le1TSrzMdYrqcyTgbtiSRxNNQs6Tb7dmxA3uqh0jVmjFDZja3go66zNM9wvlu4ZPXatjrXsfbSHoy1kC8VgfesdgM03rSbdtMW7fnQFLit3agfaQWcCqKoC6u6mxIST6AkJkSpzoOKEbTgpTH2qRNMpXV7+sejYqeA5l2oWAdQVbhjkLSe/MvwW82boNigagxtn9TEIJIQ6vKZSfC2QwhDIU3piXzYXy/wFCKDt956q7Fnq/qrJ14edoSwx927b+D8QswCayrjLcyqAmttyNp38NJebvn9GtGoav0w1CIwtRiL2NUCKEaYnI2q7zyGYcRqc4rDsCvzVE68RqkULa3iRgDAFHE4HAoupH1K1OPO3Q4XF+cAaiHhNhvTbnt/4ZJOqWajatVvnU+x35c2/TFepWMucRMGSqbVddySrMg0pClSd+iyLmepG5kS+m6Dy6sn5TPtw/H3p2kSM63Ayf8/YTSu15uS6qv63TUFFWAwIUJIH3Uxii0qZdpmOM5Vgo3Gt1fLRMNcmWsFBJNTnLUJPsXkUH92AhWwThiKT0XAld9b4UMZ4GmmQTd9iGgdBlVA5T4ZA+c6EUAqqNwZpvkK03QAZ76DPksBTN0t1lrMMcGwx2EvkXDrTSdCJqvbuln6vgPQ4/LqYUkUghhzbQYqYceAA5PD1fYct05rCLsGE7Xci1IMFqkg4ESEOUx5PvTlowRIOQeE1NCnPZyz2B+2Ze6rne/AsaL3SigyC999J6XaPJcxTSmB4x7n466shzYMvQg0UAPcURHazthSQGcpvAnHaQBff/11vPvuoxKNaXKVMCLx1ChN2VqLccyMTqvXc16LCSVpDyl4auCd0Jq1HYYt+r6vayih5rXQPKRRCgW3h+6zGJJte07MB8ZhfwlgAjCBeYD3EYZnWBphaQQjwJkEpAmdM+ichBZbRyLRKWLmATMPiGmEUo1rDL5mJ0qwTq779MsvQRKtLE8ATb6y6KEKiWfgHyIQ6k9MEa2WAGhEY2Ugyk+t6dfmQzg9O0Ms/U6Yww7r1R0I609tWCox+NIigIh5HpDChJgOWK09VmvfuGtzncqc0ETwBcJmdYoUgRRznIFZMgKZE4yNODtZQRN1CNOypndvvTvHjE9lYQrrMMCYkCm9ADjV/BlZ65JxqDkE5CQ1hZyjruDbd+6UU7hmLJpLEl/9vIJtKP1thYKCyHpf1SAZqUnMw4tnict4GV8BSJQokJDmGWnWtVU1O2WpOudg7FIL0pwZi5iNKHlGwBHjNECT6cQYcXZ2tqhlCc19AcqBEITPvvG5BZamWuxxvxdr9QP/8g+xMY9I/ACGtzC8RYgXmPbnGKZHYB7APAAcMU17pDQhhANCOIDThDhNsIZhjjah5tDXZm1TF3KaEaYZjx69m/+6pB7Xfi03sQ5oO5G66JgrzRo5JmGz2ZRrTZOxuO0jYIpWoafObruFsxbOeaFVJ4eY9tBMP5q8ZDiEzF47Tm6LRb8lyEmzX1Nxm+0PW4Q4Ynd4D4wARsgKx3LRkCFwMjjZnJV+SmozOdnJGJyenuD09ARd59D3WhpdMhrNYUKcZWG3Y6tNffOaUUnHRjegCKGagNdaC0bEfreD9Q5K6W1V5uMkIm2gmnpW5N9xKVSogpCUNU1jCM5YSWAVEzizNlNUl3gEp4gwT+J9CgE6STHMMKC8mVNDh0+lgpb2X2MkWoFMRLh16xYSIihFcJCf1WqF1157AyEE9H2Pvu/x8suv4cfe+iMiEHK7d+8erLW4c+dOGWPlTXxQe07Mhwik95BI3HKr1Wewj4/g3ElR7Z3r4GjZ3ZQS+lVXA6lcI+MM54q7dTEpx6DlQ+gGULeSSGqNyKy3a/nu2goN2PpyvZDfZUENh11JiZ4aLUHtRXE/xWzTaqRfgmaC0jh/54AwEUyOW1Aa9JtvfgEPHz3ICxul/6L2J6QoH56dneFw2COlGabJHaFcAs10BGiMPy1OoJRkcQ9DxK0zydGw2+3yBpsBTnj8nuTW8d5jGCXte9n3CYiZN1GwF6OnJJVNqtczC5GnxSlimOAsVfLSnMlp5KQuBQDKxWGJhJRUzSwsUswBtZal/FNNAtFEYlQXeTVTUz4AdOzF4xIWanib5au4qI14zUSHr3UrrPfiaTBUZKXJHi5xrdY5ury8xDRNWPWb6jELM775zd/NYyH3fPz4IR4/frjIu6A42HZ/KEWUZI1/sFvyudAUbtpNu2nPT3suNAWiFaz7fAHrQpphzR1ovj0ASGAwmwyYVRtxmAJsBuZawAcsKlKb+LNF+fUzPT3a8FqmhJgJIUoTtWSKnV/BS8B3thRFBSQZqIJ/hmohz2eZJ5req+UpaH/ktNHMvwES/CS02etcZdi5W7DuFlK8LH1arT4Nxns4HEaQkWcPQ723ltST+8bMJgwLnoaYHGGR4ZqIwEi4zsFHKSYwO7z44qfx5PzdosUV8g4zqCklTyT0X/UQxRCyiWeQQtUgFDlvNbrWzp9GUbGtkySuog1Wog/HzLBstGNNW9Z6LlQ71Hu3fZfMUYzjgLI2AE+Tu7amm+IfzAxNbVQ1CcGxPNfcC5QkWnPIfAqKBONsxgB0jUifxJNTeS8pBCReaq4xRiTEjPdUj0iMYtfW8H7ChwGNz4dQMBbGnFYvQOJsZyKDdgDyACQATjcLG1ijce6MEunH6uqpGxiogkFdTQAhplxgRRl1CsIQA9y6oZKSsWGMRpvNmRDCJb1VCpIbkSHxFjX6z+cEnaGhddeMwHVTiN3b932Jp9DvMUe89upn8V5OPuIM43B4Aue6XCUZePT4G3jw7j28+eaPwmeSEkNIO5KOhNBy5YVCXFN63b39Et4/f4yu6xEUgDWqdtd0YoYlivHJkweiIqO676z1iPNY4j6ICL63CPsBseSgoGL7W1Pra4YQsFptgKdiVGw2f6rwHoZhgaQLmJvwxS9+EV//+tcFxwBgcmVq33cF/Zdxl6jX9Vpdp7W8/Xq9Xrh+9Rlt5vByoJT4GEYMUzZ3ajIWWXOSL6R1HYcwLeIkEkcgisdLWYpyba1E5n2ORg0JG+cwxSYREDF638sY9uvSX1nfWBw8rXv1uD0XQgFMYHJNdhWG6zJZ06kNKi5KYkYo3IUq5QlGCYDZ/TODaFmeXqRmKCHazIw5MNbrdUnQqq4ueSZB0f3KIV/m/xvHPVACsCtL8njQ2zoS6pVLWfgxYs2ZRxHO9ODYFjON4DggEePdd+/h7gsvAgC21ztYlxDiAac5p581AV/80T+CoGnHAcTAIFOFWmuv3j69i91wjZATmpxfvo+2NJ+OE3KcQ+F/JE3aSojZFtd71viKPHZsESYRFqkMXQYrySGmGXHOAiDXhrS2W3iAiGTz2YZ2XkPEK8vQWovf+ftfA4hLzU3rZfMLf6GdF4KBLXwM5zwOhwF37txZxLi02qXOibVOcnA2fXRO8A0NVQYkD2jrvtXnay7IluMiGIsBWMBLAAhJKlVxlOC+Wd28xuJwCOj7rriukV2q7ZgwM4ZhRL9aFRyh5TE8qz0XQoGB6pcF0Ka8KqmyjIdmj2kJNJrUghtOQ1tq7li9I0I5LUCiampmYHlmzK4zySaskrkFChWE2+/3ODm5g2ncl9O3nlpS8EO/q9e36p71YnpYBLCmRMugmO8cvJET7Hp4jN47Uccp4fw9SdWVmODdBsQzpkk4CS+//DIePXyMRYBY43k5Dgi73j7BK6+9gXv3vp97ZdCtRMvipKnD8mammo4sBKHjbjabPJ7LYLQ2nuGll17G++89RApVWParM8zzdQ7GAnynNOkaBFYJYTWORcf37PQWrq4vS03F9t0om22ctRewgI562so9dRwM5swoilPEyckJ9vv9wm2nJkoIU4mdGYa9RNeyKaXh9vsthE7vi1AtmZSMARpzVsZJUrm98sorAICHDx9ms7FGwvZ9D+89trPMrwrFOQYw5FDTRmRhmQFjpcYFJJpUFKi4CA/6MKFwAzTetJt20xbtuRAKhEobFUnbwfs+u5ckTZekkfKQbDdGfrKPX/IPOFjbwdpucRLqPWtlqEoyUtfPF978AqZpxDSNmOdc5CRMpaK1nE450IcYnAI4BXTe4vryAiFIYQ+9nz5Pcy8oGcc5K9l2mIqKroxJMg5kHFa9B9GAFEcMwxMMwxN4Ky65MB9w2F8ixT1S3GcN4RLgEZxmcJrx6OEPQEZs/sKRyKSZlBLQRDTGGMGRce/e20hJgFNjHPruJF/noCX5agHZFZxdlfdq3bxqjzvnIVmq5J7vvHMfqjUoeUeKv1gMh62oteQB8mCqYK6O5Y+99cUCih6GAw7DAVfXl2We1U+/qJKU6kl4cbHFMAywRnJQ1MS5mezDAiEpq/OYhCWA5ijBaHFGijmrVNLUZpIUuNKWZyAXmAEFGCtFfomE7+CMxbpfibuaGQ8fvouHD98tZmuMsRDsQgwSim4NPvf5z1V+DABnKCfEFUJXiJOEwnOtYmatQ9d3ODu905DRlhr0cXsuzAfKKmeLjorNtUa16XOWWrOkGmuqL2ZgcyJVmqfxgGkaYciXRKGSPkztYo39lzyG3/7utxv+uCL/tgwqgCJURAVV/EBjM+pnIqh0UQWMYyifW+vg/QrWjrlPE2zXYRj3oBz8f9jtkMA52UqO/mPBQ7y3wuCMhUMLaw0MrStN2FRspaWDj4cDyEiOSLWyEhESLfGPlNKipoDeJzFn0yqbU7CgJIlY1SzT7/bdGtfbJ2XzuY0DRxH2qhandAVQwmpzir57AYfhce6/R0iSnFbrVnz3e78PYxymacRnPvMjAIAH978PjYXR91RGYIwB65O+hJbfvbsBsxFS0cKMQjErtMnGTOXeMs8ezh7VaGxwgGGvBW4ka7IzQMxEJDIGiRnb3RVikEpdsp4kQe6qO8FuVwuz+K6DsVYIUgAYETHjL9/97rerORoFQAzzoUQIE7TWpAVpxnErSYdOT33Bg7bbHV599WV8UPvIQoGIvgfgGgL9B2b+MhG9AOB/APB5SO2HP8vM5x90D+YEZzvJRQcIsw45W0+DNhdGomb5yf/Vwp7bq+t8vXoUUtkgEk8Qc5UmzTM4Z4yQsN6IXbjb7WBtFhBcXTcyGZVqK/2rwUyV3FQxEWNqYk7v5fTcH54A6qpzOXdijCB6T96GDyBaYRpcA2pZxDmHN5OATNJOREi6Hq+8+AUAwKNH3wZZB6Ay5mKUQjTF1ZlPxDDPpRKWCsoUgS/+0T+Gr3zlKzg5lXHybo2U+7XbZe4+MawnGHKwxuHqWolnDodhC6Fw57Bz22GGBOXoaTzNOa6fEmK6ruSlzuJTn34DF+fvYsw4CbPUfkQ0ePxYWKjWGTjrMQxDIZkpBkUk5J5KyEoAAy4HB+mYKFuSuaZdFy1RU7VrQJoIk1YotFmPNHu40JazpqNp9FMEGGBM4k3Mlby20xV65xHDBJ/ZmimKq5Ybb4dzDgYEbx26nCcTUBC8Yg+1ZaAz1XByoZiPxcV8drZZ5NU4bh+X+fAnmflLzPzl/O+/AOBvMfNbAP5W/vcPbUVVZ8nknCJyTQX5jGGAbE4QWRQ1gCyM9eIbNgSt2Ct0fzE19ETRKtPMhPX6JAe9MHbbPXbbPQwt8xu0fWs5/u0p2gJcqkozM05PbxVKsQZ3WdMVPnSYdzjs7oP4vhZVLwAAIABJREFUHBfn7+Pi/H0IEzFlc8KDjEeKBOt6WHcCY2/D0BqG1ghR0q/FGPH+xQ/w/sUPRMOBQZy7UjMSLK7EV177LLq1uPsADbySOArNP9x1K/y9v/fruH37TBK+RAIQ4ek1vPnZP46+d+h7J5ubRUhGDlitHFYrV0w257rMzsy1CjJLMqaEmBLmuSLgGu9grcVPfumn8ejRdzBNE4Zxj2HcA5TEmwQDUAAogAGEFMWzUKIUct4FQvH368lqiBByMJjGF7zwwguLZ1fNQJLf6E9KEFpzSiVOYhgGzPNcQFUVuK1rOUahuhfKtGF0fY+u7+FNDhobhxInQRyBFDCPBxBz/tHUdimbXdIrdSEbLAWVM7asVTEXIxADLi/PMY2DPK/p57PaJ2U+/BkA/0z+/b8B8H8B+Hc/7ILENSOybsq2+Iek419m6ZUNaEvkX6XQEoht9s+ruiqTooQX+SyhFuLMWkguo8ZQqqsOOiMRw9k15uy+s1b90FUFjzGUvux214vBH8dBYgyKVuEBewLM97HJvvJoPgfnVgih5iMkBBESMAipRtV1xAgJ4nlhDazyEt/npibxCYOMw/379+CcL0KTSMZd0Pns6pv3eYyGoqXFmBD5HN/+3ruYM0230yImORaj5Qqo9vRU8o9Gzq7XPWKQ/IWtkP3t3/4teO/Rd6cYxl2ZJw1Csljl52wwTO8XDUj6GeVEx9IkIkZW22W+AcD7Dufn5yASurI27WuMDO/rhlutNwjzvJjPruswDHu4UvKuHiZdfnelusszqGg6d1/6NMb9Hs6YklAlRPEUOFPrY4Y4o+877OcZ2+22eN5kvElMy2acgUxSauIfZLxs4V2ocP6g9nFoCgzgbxDRbxLRz+fPXuZaT/JdAE8ZMNSWor/YfQzduGk37aZ9HO3jEAr/JDP/cQD/AoB/i4j+6faP3Dqsl5+XUvS3b2/AWZqTEW2ArEEmDABG6M1C/7Twrod3PSQhhgB4+nub3VjJLZUfUGnHAPATP/ETGSOIIEogSuUa6aPkRpDy3RYWDswBzvZwtsfp6S0ZRGVAUlUjNTTa9w6+d2L7ZTDSdyv4boUUCXMwSOZzOL314zi99eMgcnDOY7XyJRoSMJLpl0kIWWTBZEHWwRgvHgHXwbkOxvRgEMAG3q3h3RqcCGFmxMgL1ZKZQFAeRabtUofOn8E5j7Oz2zg7u50xiQALRu+82MINAaY1qVS70zE3Rsy39XqNzWZTVHpm4VcmTgVk1oQgMTK219cNWh6L9qjRnMw7MQmCVj5aVm/Ka2xxsv/cz/2LuHXrlkQdxgBDUjKv1W6MMTg5OcF6vSqfG2KEvG66zqHrHEIYEeMMC4u+W6Pv1gAI/9ov/CXRCmIEYkSaAyxFUBiRpgGna4/Ttcf+/D2AR1xfvYfpsMN02GHVEeI8gOOE7e4a2901CBHjeIAlMSVSCEgZ1yLKeFM2yQSMrpmgdQyE1hzK+1gyJb/ls9pHNh+Y+V7+/yMi+qsAfgbAQ8rVp4noVQCPfth9FsguIsDixmsTqoYQ4X3NibdenWCXE562YdKHwx63z27hcDiURWGtJMpQaisAfO1rX8shtQGafFTxgGdhB53vMc2SwAMQAouqcdbUzQWSSlJzGMGZXNJZQZunMIHz9dYZWPQAOsyhiduA5gyQd//yT/4s/u5v/l0EzV7dkHoABpEvpBhN+NoSfdbrU8SYME0HzHMNKVf1VzZjTlHPM8IQYAm4OH8iz8l4SIy1kIxzhOvrEau1KYtR5kk8EcJKVFIRcHl5jtVqU1TYrvOIKUjy1oRSNMd5EfIjB0zFTHPZPe2yFwno+zVu33oJT87fhZ45d+/exfX2qrgYVUUWgRLwS7/0v6DvJbW5ZJNKUlioMVuVFtx6VOQwGWVeNBendXBkMFMsUbopJfyV/+I/ABLAvmYHC3NACAN4GtCvhHmKsAVmxiom7LdiUpz4VxAOEejWoCCA7kwncCuCJYc5TBUEN5W2X/ON1czNJydyYO32F3C2wxjmEkYQj0h0x+0jaQpEdEJEZ/o7gD8FKT3/1wD8+fy1Pw/gf/3Q+2DZSfXnGpQDuCTiUDAyRsnc055Or7zyCl555RVYa7Hd754K+hBWZI2pl+y+48LPDgDr9XpxeugmPL11G9Y5xECIgXB2drthLKYiEAAp8b5Zn9XrKaHvu5KirL6r8i3Exq9c/iqUvvobvwqHWlpP76l8iJTm8pm1BsNwgFJra9rvgL5f4fbtu5imgGkKePz4ceFXSKo6C0cOxCKYDDEMMaxxBSsp74kOm02Pz73xj0jGnwIAm6IlrNdrrNdrkJGMy5LNWU51WdDIpx3K+1trMu19ACGBkITyy5LeLcWIFCPCPOL8yaOyPiRbXwQlLpwG1T66zhVcYhj2GIa9sEazVqgnbYwR3jrM4wQkRpxD9vrkoLYjQFlTuulaIZKEq953cGTgKCfWYWDeDeA5IOy2CLstHBOu3n8Pl++9BxMCTAi4ePceMF+gm9+Hi3u4uEfaPQDtH4LCOSjssVoZrFZSWFnX53KexdW63V1gu7vAZz//xyQBMqiMR3tgPKt9VE3hZQB/NW8mB+C/Y+b/nYh+HcD/SET/OoDvA/izH3oXYsQwlIjEEINstmZDkjHitmzcPQBKwRgiwr179/SGssia1G2u63D79m08uP+DctrVAidLNVNp0CFMNdU8M95/7z5Ejsr17733btmoqn3cuf0SLi4ew1gJsNHAlGncIbFEBhrKkZcm4jBspVAMMkfj/2PvzWIuy9L0rGcNezjn/EP8ERmRQ+VQWVlZU7e7q8tNl+1ug+R2C9sXRmCQbARXCCGQxQ1IWCAhLhEIISEkLgALwYVlWWAhhMG22gx2j1S7hu7KyszKOTIqI2P6x3P2tAYuvrXW3icrq9x2l00gxZJ+VeWJM+y99t5rfd/7vd/76lm8JVO/lVoRifgg4fbMyZ/FX9hDoe1e5AUKa6VRpus6Dg9lt7x18zkePrqDUorLC9nt1huLMbL4lspnFMKPCHrI+UzTgLaRH3z0FkrPkd6Xv/TTvP7G73Hj+k3u3RP1Z60lldtenaMLHVxq+gGhLPe9SPENQ4dWE1b1RQwuoDF6RddtZ2GSICSd5Way3W7T+Ys3SE4VV6tmL63JI3eC7lI59eTkBD8JfVsrw+TyERheeP55bn/4XkmEx3EEH37I40Ehc9dnKfnoMbGmqmt833FxIecZvJMQiplnYYxBe8/kfClrt+sNSism16FMRb99CIBtniEiztNdilSaeoWQ4mY9h/fff43G1gQ1FX8JF2Zw8tPGH2hRiDG+A/zsp7z+EPjlP8h3PxlPxpPx/814LBiNRITum/NKrUpOmtlaRsvutywp6tRkorVmGIayayikhVl8IVK5Zxy5f/8eTVPvgY3lEEqe/gnNA59UnQjCkUCRfQKqSnrcQ5h3rPOL+0RE+987z8HhNQCmQc5Jqdl0VqKhgNErnr75MgDvvf9NVqsNPsxeDD641PGXjWLTzqLr0pLbriXSGPuRpq1L/X15fhJuBoZBzn8cHyaq8sTRkbAHlR4Jqf03FtWrSFY3yzl9jOLApPT+bv3WW29iDZw+uofWeU7nULswVMndoord7ryQcET1qkVji8TeNI1YrXEgADSpxGysRA7p5y/OLjk8OsKaZFJbxGQlvfLOUadIp21bttsO5xwHBweARBo6CdYeHR9zejaf64d3PmRpK99WNaY1JYWVM5Gx5DxY0+KGDq0MwSmmIL9f6x1GGUbX73Vj+jDRXe2oihhtZIqa+uCQtjIF8IzqFN1eZxxH1qlD9tXPf5E3Xv8+4IseiDZC51+tVgX7qIxBPe40Z3mwKUAIepaxNnY2D9FGOgMzAhSiQ3tFUBEjT4t82+IByBdM8v0g6H0cyy9rvb8ILHEEkRRLd1xxXAqL+r0ruer8O9A0B3TdDmMNXTeU766aDdMYSl3bx8B6fUKMgWY1LxRKRaJ3pWTj/QQabLVCGcvVlQBwbevR2tKu2nzqqGTDrrXOxElyTwJKtAUyI1PCaYO1AZ/s7fRi0cnnLrLjgn0sb+Bx7CEkd/DFohqDS7nufHsVXUKdJdYMdd0w9I5haNgc5IWqQ1FJjWHMEnmWbhywdiUejkiHqdaGg801tjvpGj26diSEKh8YJ186XJ3r5fov2KaXl5cFyM2/01R1Iih5Li7O9zYIo2v+1J/+5/jVX/3r8vmzy6KPkNOHyoimZt93TNNMzw9CVaSfJmLiXjza7mhXlvW6LdoJTSvs3MpaTDp2pRXeIdhGI4uwXICR4LZ4LIPcDnz3u98l2+Y1rczzUzc/x92P3tmrFoUQi33ep43HoiEqEvCuJzPtVHqoTeIbaoDoRXE4BPw04qcscukxSkvFQsmDr7Xh5OR6ovBKSTHi8d7tRQmCBczKQvkC59zT6lllWKVGpiy8UkgqdYv3fg+wc1OgrqRsmVmBf+hnv0aM0LYHBZQLESYvfhR37tzhzp071HU7A3aJ0WisMDa997ixY7WqWa1qmqYlEqiruhynLH4aH+aGnkzZretNeVBgLtkt29an0YOuGYaAScpOJ9dfJbcv5/PMkUgIQiVfsvoy+FvOM8w35FNPvcRTT72EtKzLNW/aiRgEPCsK14sidvZCkAUrVWa8hxA5v7jPNDqm0e3hO5vNIc4FaQGPhqZZETwMw5QiJT2XYRNQNwxD+W+tDXXVUlcCDAc38b/9b3+NfjvSb8fS/LRer/cAvL4fuHHjJtPomUZfJNjHvqcyFeM4MY4T128cE10AL3qS1hoOD04wuiIqEaqta4N3itoYDlZriTi8RntdMBm72NNCdNjE1vRO/j6++w5aZZt6uUar1eqHGLvL8VhECopAoMOQS1iW4AOYWEpAWds/Ljq8VIwEJsakVpxPx7mRs7PTPfHNTG2Vmzn/Tr5ZZzPUkoJoRT9uWa0kNBvHkRs3bnBxfkmVzGQvL8+Jcdpr9FEotNHpt2GaZBn/7ndfw5qa3e6CJjMVQyAyEuLcf59r9zEIKg9gtEQCAirqEhHlnWoY+xIVNE2zJ/Mm5xkRnYYOwsJGzBjW6zVd1827XVWhVGS1qgkqCa+cvYuGBDTm+RANCqmT+0UEoAh+FIp6ca0W/n2Mkfv3302/I7vyarVB10/zwfu/DcDx8QFGObq+4zg1RHXJTMb7sfBQRhfBdUJbT/6ObhL6ujEmmdym+0tZxsnzmedf4eO77+3dR0GIhmU+5P2ysMwbiAYTZTFxKS2oRMZut9vNIHWITJPj9PQB2sj7drsdziuaqmXb7Tg5PijX5OjoiHEccIO89/79+0CgWa8Y+rnEXB8cMnqPqlpi4eFYuVt0JMQUjUbNy5/7Wd586/Xy++M4st1u+erXfonvv/67cpghYH8MT+GxiBSejCfjyXh8xmMRKYDF6OsFgJP8VULeYigaZxOLokGgxMVHjGdtYefVTSyuOLmk6PxYSpBLUoqEVLN8ljEWpR3d7gMIhj7n2nrN2dkZwUWsyao4NTF+UnpNpXw76wzk5ixfFJWyzLdHUeka4mzR5r3B2FC6OuU8hamZzz/rSZYdKqoiMedcoGlySU6+s6q0CK0iMvFMcwfd5eUlwUeySKzyE15lkGzuJvUxYqqG0WUhWoPWEe9V4n+kfpKo8UFRGU2dlKMm1y3wBJmP09Nz1uuWy6sHaD7i5FoiFeEJcaJtKnZ9bqyNpWQ77+oKpQ0xKEyOIkPqHIzSRJexnxgjRM/FxZYbNz8PwKMH7+OdWBMeHR2lYzpN13qfn5KHMZrsL6a1Yrcbk0jqLPCK8vT9xL/5b/0HAPzGb/4qv/fN3yIYzdHNp+nPBP+oq4phd8rQDWX310k3xLLm9FyIY6uDBmUrzk97bj3/ArlFXyIkAd59J6l0vWp5443vom1dIjdrA8fHJ3z/te9gs0IVka//wh8F/gqfNh6TRUGhbU1MSreBTMxQhQFXVZVYdoeAj5lVJpwByQltYfVJh/G+OKWbxIprid7LA+sYx4mmyU0lATcGmvomxDrJaMlRCfioi/Yf1uG8IoRhgfSLX6TIel2VxUYbA16+f3OcwuJdJwtEjJjEMqwYhZegZqS5aQ7Z7S5pmpZVe8D5xWk6/yi269ay3Ur9W9SZxTHZ2sVNrTRG68I3kFPKfp2OTbKDu7w8L3Ofp88YYX02Tcvl5Xm6HhYXwJqKqQjY5oXYEAGbm8y8oq5b+uGC9eq6zHNSUja2BhVxU2bbCTFNxQEdZy0KpTM5inSdopCccMSsL6FMIjvFvVq9OCw5+u6UrhMl7OAHlGqJMXB+fl6maSYAKYbUprxZr+WYsKV5adKBtl0zTUMBeSujqKykRf/tf/Ofpm+MoAMqKsag6a3Ms60qerYQm7LQ1M2Gh/fucfWwZ7OR93WnA91Rz7XnTgj9I3wS7VW1pKnD0IslH1BxQNVoOdddBmSFGGdqLc1vCMj7G//Pr/GjxuOxKCiViDizUWbWrsuEJO+TQSseFjbakjvP/fHl80rvgWoFhItzri4Xv2K1ms1cYhT58ODbvS5N0Q50aG3pBiG7WNOW12ZMAYxVdF2XSDT580HQ9qFnlx9gfcCXv/wlfvd7v1UeKhUUQTnW7XWmQeivbuioUkvsdndF9jg82LzIMPR0w4NCM86VkKWZjDHiQ+iDYxpnYNGPYLSArFdXZ3mmyueWStYhBHa7XcFjfJA59hG0qtnt5JwqG8puPro5onPTiKZmeyViKt5Zpimy2Yjwa+78BE3wMSHkgtRrUxGHgaBaVFKo1kpARRU1Sstxbg6e5aMPv8dqvcYaVYhSCo1HZNuzyvLVduRw00hJdsomwnN3Z/CeNkVfmUG77PwM04DPxLgifCJzVDe2lCe98xBVEp01HGxk/mxVYfuR+tYGmzaE8eqKL33lVaZtx717yVzn2FKbhv6jLR++dZdXfkoinaqy6CjH2bTynQ/uf8zR4Q2atmazTpWXZG6TXahAqOiVmZ+NT47HYlHQamYrAuVhfPed9wtPPySJcmuX5b+5HJjptZCUgHQkoqlTBNCPHcZYYqSw4iY/lLbnpXJw8LMsd26rlUYTU6TjASY37IFTMkSkQwRG5hKelLombDWrB3u95a133kq/lSIKPNFFdtvTwnzMzWIREU41yQnr4uJ20gU44eJcHqC22RCC5/ziIW0rnx+GAWNEOTnEoQCVygRQNbP6MrRtk4RLYgFZZYGz5CYcOV+ZbxG9jaXWP41X6fsspIe1KDgrhbVpp1MiOdb1vbRRT7Ko+BipjAHTYo0oaXVDz+HJMf04l5KdG4nBiRpGCijOH73BZlOJyI5WBej8ypd/mtde+z1CEPUqgLoyGCsPSxY58dPMeDTWSlNTGpk6Xf5bR4wPxeRW5l5k4bquZ72WBQWjUUES3sOjo8KWVTFStzVqdJhUQnC1Zhd6zCZy/UWJqHo3cHBwxM2nn+bZ7SVDrrpNPRORulnhkxPYyckBP/XTf4jvfe81uuSP0TQtN249zd27d4rorHeeYP7J6yn8Q40Q5x0FZq361Wq1V/92fkwah/MJZTJT7hcAKfEoFOOwZZyycpPsAiF4fCEfCadfkOilnbeUx3yQ0pUc0yzNnXGCXNHIVmHymqQxIQQUs1S6nJsQmnT6/GZ1UMhAS8S3si3aGsbiUWA4OHiGi+0Dmqal24pqjjYiwHJ+flFUdbruii9+8cu89XZf5MCNVkQfCEaESnJAFVL4vV6vi6KPhN0Spk+j3OybzYrdrk8LXeY4kGjGRhzDd/m3LOv1hu3ugmy9bIwRSzc3lkXWaEUMgboKhGlX5kQZLc7capG/m0zljUVJy5hKqL9oPEmdOzqmSXo1rE2iO8Cbb74uaZIPxbV6vW7JZLAi6a8MbduKEvSCEp37C5Y4wzQ6TJK2K1ZuIaCMFup9Ok6tFAeHB2y3u2QJn3Zr76naFWq14TzhDFqJwlL0A6aWB/joYE3VbLjYDoSosXVy/TYK0rEfXX8KgPPLHd/65jewlUbrhDF5x+npQ7TWheTU7TrGad9rczmeVB+ejCfjydgbj0WkkMcyAsi7b36tqip8mBWT83uy+cWsmZB2JgzjNBStulxPN6ZKij8QXSzEpTwkr5y5M3P9XZdqRt5Vra0Zx3EvrBzHmW4dmXX+BF8Yqaq67Ezb7YXk01pTJ6fmsRPpsTiNi53Kc3r6Ec1qxcm1G3SdpAoxVBgrdmwZkFVa8e677zIOoXgEaGvRGHb9FcEb6jpXTxrGsWccx9LoNJbooiL3Aw2jx7sAdsE6RboZpQV5Kkw7rRXD2OHc3PYegkOFKF2PCeyS402pXyKYgezWPjWFDal1WmF45ZUv8IOPP5rP3TvufPgDnvvM0wU7mEJgcg84PHmZbTcs0lGNChFNLOh98D5Vt2p81rmoDNM4lXtijiBmE9z5HqtAeYKGJu3qhIjWLU3TFN3GcerZDT26MoxOqPIAdbtCAT//R7/O735b+AMXZ2dEt6XWjmnRjh2VRlcNRDObxCqDMnKvnl88StfM8sUvfpHvvfl7WNuUuR+HHdoaLhNuJPPyj1FP4Sc3lIR8UAQhsswaSF4822fPefpsuwZZkmwYZiegHOp7PyXl41jC0uXissz9p2miqprEWst5eY9SpEUoHbHSwnhT+0QXwSmkRFYWOid6AM4Fjo9uAdD1Z/T9FqUU0zQb4BSwK8wpS9M0uLHjBx99UI711s1b3L37A2qrGZPDEiYyuQ5jY5E/C5PDRVmQvJ7l4MZxRIRG4yL9MYDnYLMpStQ+DKimpW5s6WaM0ROVo1IG57b4XP5smtS3As+/8NMA/ODDb+Kc2NKrMFeE8hyGILbyAEdHx/NGkG5sgHffex1FtSB0rfnsZ18S+nR5v+W9D+7Qru6hoybGVGYNDc4P6Z5K2E2WY58mKj0L3IboqKqGYewW96OQ3Op6XtClR6PC1LPtvYqeqJIcHDMImdmfMQSqBKYrKxvab/y9Xy9VHhUig2uwB2uUku9c1VbwCwXj1KS0R64JOl/jjHFNvP7Gd0BVdL3MZ9M0aB2TOnSmSIeCV33aeDwWhZSzTT6BMMwRwKxnqBeLwlynV1gODzacnZ8S1Wwnv9RHANKNHwhh3NuVxM7NM01z/i5S7lPiIOTdAkKYEsCWy5cOYypRO14IeggfomJyrkQKXmvp+0fRpws2DF3qPcheAVLKzHTbfLN9+9vf4ud//p+Syks6F4C7H9/G6DVBeXxMO3y0VLZhckNpHvJeyq61Fvp0tpMzUQEGpUTdp8xzjJxfnFHbzDOYEvciLK6HStqDE0FBU/LVR9y8+Qzn5+fc/uA76XJZwBOJRfFn2fYdiLQHCQQjoqxJC34GjoNwOWIgjGmew5aT42tst93cuGUaXvnc57Fasxt2wooFzMpjrahuVfWi9OxGULrsvlEprI5UtWWclNDmQXpmMHs4wzAMVFVVZOXlOMFoae6bptnxKwPn2hoRH2aWgDfW0NgZED5oLc736DpFbgq2VwNaab745S9x+lBap6MTgLbbnmFsOs7JMcWJtlrRD3PjudyPluBzSdLifWqY+JTxWCwK+QE2aiaoLB+yeWTthAweCjB2dnYOCrxLhI1KQUzy4T6TbYQQJf8hF2G33VI3Or1HlfcZozk8uMXl1cPyYOaQS34/L0qeG9c/w/ff+h4HB4KUa2WJcUpo9QyKqgBBiUJv3oGME5ORYTdQpxD06uoKlChP5TLjV7/6c4CRjkplMOn1cZxwoUcxl1+XwGxls3HqI4xtUoo1o+raGLwbCl0ZoGnW9H0nlPCYBW4ddd0yDAM2VT7a5oB+dx/QGAwqZFHQRkhAURWwrarE7KVRNdtLKTEb3crxKEOMmioBvZPztM2GYexL/V8pRdQaA4UoZKxmuxUhnSz5T/SStlhN2xzO5C8dCUFR13ov9QtRMY4DTarSdH0v1KqosLoqfBitxe1ahHTl/OvWMuzG0jcxz30A9EKLwmKUlgikbmbtBac5XB+yG7ZloRnHkcODlro+yhitpKxHa05OrvHhB7eLPQHK0vWeKVTEkEqiSqTfxmnpLC6EPakqpTRrcj9WZOUJ0PhkPBlPxt54LCKF3Aq0BHZyx2JpUEqdd7lcCcsWXwnrcmPMNCXLeb+kqi4AxbTbtKsspUYp08Uokmrb3QPW6xXb7WX6/biQfZ/1HO/dv83h4dEeo/FwfZPgJ/q+m01BNBjkGK+2p+XzBwdH3Hr6Kb7/5vfTYXrEvGM+v2LZXotnxY0bNwHo+5Gnbj7LW29/b++Ycpv0VBiR1xin2bB1DncDKkpEkI1bxnEgBLc3Jyo5QYt9RXKy2j0kJEkwxVzDd160D5u6LeVWHzwxDsLTSO3UCkXUCucDIcZCIGqajUjWL0buXBTtglymtMWWPmbJelIrfNLRiKnsFj1sDm/Q7U7RWl7b7XZUtqFpqsLb+Nmf+cP87rd/h36aMGa+d6ytsZXCOYtWuaRqCHri/Pyca9eulWM9OrrG5cUpdbVO5z6IfmeUaCVv0FprLraXKKW49Yxcz24Yi1FPfqOUQT1dt6VtG0KamxdeeJE7d+6gdVWizGHoCETMXiu/fE/XdanEDkqLZsmPGo/FokDqFfjkWEpdwcxfmG+a/apDbnN1vhcefIwFFNSqdEwsfiGh0sYQQka6pd16GPr0/XLDte2avr9EyuwptUHycq1jer+86v1AW6+KLFg+x/gJXQuph3vefeeiEJIqXTGOvSyKIbkZhRptLG27RivL3buinl/XK976/mtkr0ogyf0Hgpf+ADn3yLqtcH6ksg1dLwud1pqoobHrUnWIMaCTcOwseiOt2f3oqMw8f9Za2vqYjz5+i6MjeTBCCKxXawHhUkowDFuMXqFqXURKfAioIOrUpHZoEFBvtbqGc+csHZrl96q5R8UKazD6WHCfpmnxkypOYxkkDiHpRUSFTj0UzarAWXPBAAAgAElEQVTh6uoRm/agLIhvfO9bJT2KhDJ/PjmCV1WABF7WdTIrMpbDQ+mdOD8/4/ziXAhVmT04BXStGPqBVVvPPSox8Jmnn+HDD9/n7EyqAuv1uvTnjFMGfsUvcnTi5mVScH/7thDXtDGFc/DSZ1/hvfffJaqAVvsYVyCgFwQ91OPOU0hU5aVPZF6lsyGpMYIR5CYXgMi+uIcxOlUYBABSRhfjVpQp7k9SnNIcHB5jatEpsKrCqorgBoIPtO2K8/NTnJtwbqLbdUyTQ5tYficm5WWxFfOgPDHKg94NfYl0xNrNLLCQ5WKmU+ky6SGogK4s2kqjFFGxXouh63Z7xXZ3WeTcx3FktV7tuRSpwPzdwpciREffj3S7iWHsZqHTGFBIGTLTYI3RuOC4efMzTG4qIGOMcW9ByFWfy+09jo6OyDoHRhv6oafvdwzDlmHY4sNIiFL1qOsD6voggcE66V1YjDVCLw+Brj/DGqGOiyWgbOYiXuLLXz+m/olqhalWOBSr9oAvfOErIr9vdPkbR0dQGmUqlKno+oEXX/wZpBku6z4ojo6uoazh4GCD0UJNFi2KZrH4zlHE1//IH+PBwwc8ePiApq1xkydg0Eb+bFVhG0vbrMFo8e5MC/fp6X3W6zXeu6T1MZYorm1r2rZOqte+PAOzQK/ZU+Wu65qPPvqIVbtODWoq9cBkewIRDdJGYRbapZ82HotFQaH42Z/5w8U9WEYkezGKeEnNycln8t1MvjDLkLjruiLrLsizGMQaY6nrNVWzom7WVMZSGeEbTNOISruC/FW4scdPI4eHxzTNmqZZc3C4EhfgSVD0SBQ5MZWPQf4y4JdBwiLIEsRwVoRi/EJ4JO3mWQwmnY8P0sCltaXvR1Ap6omGrtvSdVtWq5Zp9MKiWyyoBOmzn8aJaZzEUdlq/sQ/+2fodrnHASAQ3A4VB1TQqKAhjKybI+7dvYumQdMsWJmzcnAu1372pS+glOHGjae4ceMp+t6hkIesrhvqupFeiqiT1kIk+JyGeY6OTpBOMZXCnEDfbRm7qzInwmQUKnVWiM6A88HxEXn1izGgbeTFF79EVLNAzlJsRlRmNQebNecXH5XSpLVWRFC7DqsMH9/9mHFyjJMjKyRn9S/xjBQnpu985+/TNjVtI16o105uiO9lctG2dcM4OpSt9npzBOj0KB2KyIo85KLUlBfZEAI6sWSdm4oXSK5OZZ+HJadHoQlR/trVNan0mAofVBL/VUQqftR4LBaFJ+PJeDIen6F+XBjxYz+o1BcRZ+k8Pgf8h8A14F8H7qfX//0Y49/4cd/1lS+/GP+nv/ofFUHR4PsUHcyNQtnCWw535t9n5qPRS2en1BXJrBM4DpKTiSN1OQfcOGErTbuWsO3swSNMXWFS52OeHtnZHDDrObggx9i2Ledn0o+wWrWyM5LcjVJtKSpRJJLvmbvyqtrS90MptUEyjgmh1Nmx2RtCCX9/cUxZj3KWGVdlB8mkmBJApNw7lvnzhDhCnAguOUTbOXXLO5v3oTRA5WtkrcjIye/OuhUiySbzlr0Yh3HAasXl9oKDg8z+cwxjT2UFkMwgmFZWSoiTo0rGLQKeJo8LPysfZRAuczwkKqwSx2XuBnXOEQPCGo0zz0AbJZjSgryU7x0fQlGzCiEWJmvGSbTW+ABXneJwnXp2pl4UpbyGxJlZpnb5XPI8STu+WnBhVDnXveZAdOHefPJxdd6XZjRpZMvcivmNovfp51I6msPDQ/7cX/grvxNnU+gy/pEjhRjjG1Gcpr8K/GFgB/z19M//ef63f9CCkL6Ly6tzaWAatqWasDTayDe/hJTJuGTR2owKJQfN36mV5bMvvcxnX3q5VC8AdldbdldbUKCN56s/9/NcnZ1ydXZavlO0/SghvLAMazabFT74IkEWgrgqt6uGdtUUHDODpMKf9BwfHqF1trLPeoaBSp9wdXWxCHUVfa4UzNlF+RyqRMCLm8jtzVNeKJUSTkU2jVnSsSEz9WqqeoU1NdbU/OKf+LNkV+6c+lhbsTm8gTWzlVrGR9pW+AaTG5nciPMupRmiI+h9ECVuXVFVDd4FvAuisVCtIHWo6oT5BIRjUtsVfhrw08A4jTg3JlahpCRZ+1Cs/bLtfVKNxvDh7Y+LQ3RutvIusF4fsF4fYEwlFR4tTWrSUr0gVC3uwaZpODo6EqBvwUuw1nLt0BDCRAgTtbF03Q7UVLonFUZ+J2hW68Pk7T1jM4Lj5O/U+JRatc2atlkzjWMiiflUhZF0OB9nXVVst1u22+2eSLBQyyQ1IonR9J2j7xwxKi4urn7k8/iTqj78MvB2jPH9T0qk/35GzqUz2y3TSgUUzLRSXV7fU2gGTq4dcXHRkxH4EAKmssToee+99wC5eWVXi6WEoxCLsrfefBOVHphp2GJ0C1oXdiPkkmjNo0enpf12WfmYy51CgMrHWqXvvdptcd7T1DU+ycZ779l293nu2Zc4vxSmmorSEqxsRUh6BMQqtYyLhXu+KSc3Fm2FXOXITMGcK+ffKZqDavZcFBn3ANEwJYWpX/8//tcy9xmVn6aJ7uEPaJq2IPJ54R7HXnalmL/TlrJjRtBjAjXFSl3et91esl6vGN1E9uwEUGmHXh2u6Lt0blEYhZI7y9y5QkpThWGqMJhKKNvPv/DsfG0wpTybZc6NUQw9PPvc03z0kVRzzKLvZSmP773n4uIibUAZwdcMQ8dmsymtywFokyhqjhBVFZicpmk047Ar9OdM41+qiWd6+zhNrNay+2sLWovgq9xj+6FCrlYAtK2liAElIaBx6KUEWTcCXjMTwH7U+ElhCn+efW2nv6iU+o5S6i8rpU7+QR8OQZh+SwAuhJB46HUR+cw74RJAAri43KISnTT/5fdmEGaaJmKqp2cAy03SDHR2/gCrLFZZmvqIyQ94H9N31am0pRjHHZvNplQfZCdW7NvOpYUiapr2ad585zXefOc1rFZoJdJdOXrQasT7K85OPyS6LdFtCWFEHJqCUDaVwup5nuQ+D+QUauZyZPBVeA5N6kGYpqEshjnaKpWKRaRRditdJ46C7Fp557JJUSgrF2tNCUdzRBFC4PDwkHEc51IsqRU9yoKlTYU2VVJb9jRNW+YXlLhlRc/Q9eXaoeThb9sWayqsWYJ2AaMsRlm63a6I21htcKHHhR6dkPq6brFVg60aAoo//sf/NPfu3SvnLtwYx8HmWtoQBOwbR0dd13ugpNZiLzhNEz7IX4xyXd9//z22u0u2u0u0NlSVRluL8778fkRzcu06UeoCRLTIpSlRqcpRjjEiCpzl/dwUcImxmK/lrEqdozvK/WCsZrM+ShFkqppFxVLB+5PjD7woKKVq4M8Cfy299F8BrwBfBT4C/rMf8bk9K/rlTSqIq5Ra8gmrxQ63TC2WBKYlYlukuhNaLNLvOjWGfGIStCYq+fMxYqtVIQx5P+H9VEqmwSvG0TKOklaoEHGDWIjhBRqWrsHIdviYg4MDDg4OGN0l2m6Z3CnRXRHdFc5dQphQyi/mxaQLNl+aaRzLbi8Xt0rhb9Zm1BhTp78K2cWGMk957pRGSmZpflarVanl5xFCQFtL1cy+j5957tXCGcgLTQhBdmsxccTYiLGR8/NHROabVhaX2b/TOdFP9E5yfh9EFyKnaUSNtjVjkNA+aiXGMSk1yGW1pYeEjyM+jtSt6C1Ok+Ph+UN+/Rtv8OvfeINXP/+K/L4KdP2Wrt8Sg+K3fudXi0dpJssZU7HdXbJ0Ma+q2bh1KXEPSXxFyyKUSUMvvvQCm82GzWZDTPfrNPmCS0gjWuTiaodL86C1TQsA86aYUtNpmnj55ZdxzvHyyy/z8ssvp27hWKpc+VhyqTLfd0bXIrGnTEndcmrxo8ZPIlL408DfjzF+DBBj/DjG6KOwUf5rxIX6h0ZcWNGfnGx+AofxZDwZT8ZPYvwkFoW/wCJ1UGI9n8c/j7hQ//ixQNONMTg/FgxhjhRUCtcpwFB+XbCH5XuBFCovgSHvPbdu3WJm70gO3LYtSROWptlgdP2JCEQAu2nyKO2pqkBVyaqrteZzn/vcHtAn8xBpTODWyTVunVxjHAei61BxQuETNdiklEJ291xhEK2C+dIYY7hx/ZbgGtWSUVjh/Ky9J78rWMp6fVB2JWtrtLa4ydO2G6q6oqorjKkhym/mtCCnBF035OyFDz/64IfSpB/SoAiKGFRqwFFYowvx69VXPy9dpyFSVVb0BQ10uwkQl6psBhOjIUa1twPGGKmbE9p2VY6pritm3458HIbt9hJrDU9dv8Ev/+LX+OVf/BoffHBbKg0RjFIYpdhenRHcVDpG0zekFOmArJ6V77F8L7ZtS9sK4Or8iFb7EW6OeE2lRTRVR2mZrgzXrl1fzLPh5s2nWa1atNKid+nHve9ZVizu3r2LtZbbt29z+/btND+xdGnmFG+aPMfHx+x2O3a7XQKYa0TIN/Ex2k2RD/i08QcCGpXYz/8K8G8sXv5PlFJfRR719z7xb586IiRLuCzxbgqBY/FbxBDQxqAW2gfHR0dcXF6WfBmSq+4CmMyfDx7uPXgggiFQtPGGYSplob73BXEex3GRskQIgeDCXO1RkRDh/fffRyU5tJc++ypvv/0mSlmCi0WopG2FuRZDw/pAIqPdruPm0yfc/cFHxQV4vT7AR3FiGhOarGzk/OKUGAPeKY6OsvLyJUSdmIB5ngJgGMeuMN7GsUdrxcn1p+n7U8YxCaIqaNqa7Xau2pydXXJyckwIE6uVHGfXubn9d8E4jcGnngiNTnqMIkEXGMLIq6/8DABvvfUd1usD6mrF5VVSTlYVq5VOJUVHbiusVIUP4x69PcaI8yOfee4Wd+68D5DwDi/ZuJ4pvZIO5W7AIf3vslIkdPZbT99MZj4UmbLt1cBq1dCPF2g1byb5IfXe03VduZ9UWqHy/WitYRqFnZgXtVxaXzpTg4DrH3/8kfxG2gAm5wsxLL/f2goR/RUGqypt/xaltWg+pnu8aVq8rzk9Pd0DSmcTpATQuwE//rCfah5/UNfpLXDjE6/9q/+w35NXx/wALwVGVNoFY5DqRPSOoDK33XB+cVFu1LKoKAMhUrdNQZ0Fp9BCVc4+Aem3tTJEPa+cgtRLn4XR2dMPYtICzLoOlbU0TcPl5QUqoc0f3nkPayusFaUnm8Qys7XaF7/4Jd5443v5zHlw/z62qvJ1pesuCapCK0WXLtyBrdJFTZWMq6sybzOjcl78mnZN21Q8epSl4OWcDjcbTq7VvPuenMc4Djg3FVANYL1e8ejRQ46PT9h2fbkezmk0Hu8z/bxh6hMtN84y50IXFpT+vQ/kPGNU9H1P3w/lPFerNX6a2O22aG0K1wAtCkLjNHDzpojRnJ4+wLtzPvjgshynRC2eytrCcRC7uCP6fkzHnPkgstAbM7ejd9023XcT05TbsWFyO778pa9x58O3y/zNC+KSqSpzUSo4gFKVAItaleNUSkHQeDzn5+eFsdt1feGZ5OhMIlZR/c69QDlCyzhExnZUwmqqui4LSN8P5TPXr4vw64MHD0o0ncvIkUDV/v9AZGUZBs7gWNxrX5I6vSpkHFFTqkRAItXigSJG0vfzzmatFeMQwzw5CbmNMaJSpx0qJI6BIM5ZulzHiJ8G6npV+i/EcGXC2gqft+qohH48iUhqlbQTxmnAmoo33/x+cquW49e6Yui21HW62bwGE1itjolTetCtJoaY0oSFLoTEWHs7yzTBOD5iqFuy67MxDW4aefDwI/phV5Dna8cnnF88Sje8vHZ4KDTiHC7LcfrFb5J+Z8SaCtQkqVHMnYoRY9t0PTIBR0RzHj284Jmnn5b5GCY+vP0Bzz77PFdXZzSt/L5GXLm1hrOz03KdhmFgvT4oEVGMirY9Iri+qGMrHRANDb/XYRuC8AGWhsNKZUGZueku80hef/3vM/S+KIETF9L5MRPAJJVt27bcI1kpzLuFuW5akCtT49ys0CWRi08LDuk1Q4zsRaje+2Q4kzp/Mxmu8FECGQU4ODggxkjTNDx8mDtxhXSXbQzlh5rS7flp4wnN+cl4Mp6MvfF4RArMlF1YEjJm7YSsfKSQXBYkhJKdfkwlxDlPEprtbMaisBgDU5Kmyr9jbY33EzblYM5FJt/T1OuUk6ZjGgJNuyJGh3P7q7VIosv7Do9OePToQaKnhqLzn2mt1lY5JiECfhw4OjosuSpK3IT63SXKzKlTiLoQo/IxGaMJQei9OQUXHYBqr0FGTG4jVXNAVQWckzDz7PxhASlzI9dud5V2lU+K2YqQ2JL4JJiNRevD0nLcdQN+FDu1HJE5J6H28fERw5RDXHj66acJYWSzWRdMAzWyvdxycHBQPq+VZbXa7IfAMaTWc1X8DCKOz77403zr27+N1qGIl0ptXnb22eAma2mGgr1M05Bk/2G9qXn++c8A0qYsn1tQh6MnBMXZ2VnhZBweXUPKw3E2x6kNRldprvQi1/fEONvYy5yI5Lz3odzLEYNznoODDf0wFRxsWZ7P35l/s+97coytyr23PPesEPXp4/FYFJRckGUK4RLtNJQcMtvEz448JIZZROGceAhC0mjM7kiZ+RMDwzgkjYOp/PA0jdR1xTTM/QiC4kpH3DjKd9Y2iGeDjdTZVMOHlFtSUoq+WxjEhNRJiYiWZW/JfGzB9wIWdeNedJ7D1CVLsrEVU/Dsdle06ffludWM48Dzz78MwO3b75U8dPkAhxDotpcorWlTT8E4ToxuwFrLMGTNgJXwLBTADFZB5nAkNmhKvYjSFzG3urc4N6bvzFJ2nsrWVLVdCNxC9LJIej8V5uetp1/gvfdeTyF4WtD1TQ7WPdvtVqjkCK6Su1NjAil1VLz+xrdpWwPMYXnTNIXJuBToFTEbvUe0miaX7oGKh0kPUdI8qabkDUXj0bZFKUPdpkUpcWVAF5DWL5y3BTuZ5f1ySjK/5kulwyU8aX0gaUfu/vUhA5XmExtmxh+sEKlTmrNkAZdzR4vw648Yj8eiEOXCLRHajBFkSnEIvkQTyxxwNnkRjj0kWqsb2O3GtHpD3ViME02+/ATmMuI0uRIpRJJDlJHfXCV1Jm3ADQNKacZxSbGdyUEAfX+RGlgSuFMedo+PAR9GfuHn/wgA3/jG35ULqIGQqKrrQ7qrRxjdUpSLjWHo5cbctKtyM8QQCUoYfx9++G6auxkYK001ps7K4gAFxNJaMA9T6SQeM6sceT+Li2QdAblh067jJDobx4FI4OEDEW65dnIM2iayTt7VNevVhu1un28vgO4IzHLwH955G2ss2ogwCcA//Se+zq/93/8zRlu2V7sy95Jnq3Ldx3FAqZyz79OHsxDsstQ8TQLQWpsjv9nsZpr6Ir5qjEmbloj3yu9XBO+lpL0WkdW+21cfz78j5ypA5bLVf64wzM1kUkEx1PXB4jwdYDDWotPnC8i56JCShWtMkVGWolcMgy8mNyCY249jND4eiwKyouUVc+7Xt8Sy0kbW6w273XYRQkqpMMYkcJk9/dL/r5PbEMDgO+qmRaS558/n37ZZEWeaUCievnWLux9/RO5oDKNoLQj/IdeP9xmV+TWtK7wfUHsAqvAPvB/51je/AUhYXFUV/dAVVHmjD+lVBOVLCO/cKA7Li9r1ciil9rgeMSqOj65zeiaNqiG6skAsexoy09CNHlvN4qPOjUm5ySw+o1NEJMdU2Za+3xKSMMtzzz0HwNXlhZToFMWNSemas7MzlJ7B4KpqMEYW1HH0RehUAGF5zyqF9b/zW39LwE83A4XOywN4/eQGp2eP0mf3N40lWJedxJb9IHnu8gNcVUIp936EOBvM6soyDQNVWxcnbudE7wIlCzbI7q21TqColDmHYcC5kbpuS3lyeWzLkaOH5YKhtcZWdlGhSymVnq0AhjEvlDligby4hdQFev36U9y7d7d8dqnt8MnxBGh8Mp6MJ2NvPBaLQiSWVXLZsBNCKK0/WptkZjrLruVNWGstPPOYm36kFKOsSLihQsIHdkQfyl9eLbPuQQzCCg/B8+j0obASmxVNs0IbKQlKuWxWORIN/bnvQo57TLtxVnNS6Eq8Haq6wkWPiwI0SaMLGN1gdMPl5Vn6Dof3g0QcuXHJD8loVhpvQsy9EGoxZ/LZh48+LseZASxrLc8++yzHx8ccHx+XfwMKp//rv/DHZI6tHL+cw7xz5fc5J6Wyuz+4T99NXF5ecXl5lXYmxWa1IbduX12dc3L9mOeee45V07BqGgE4VQrt49xOPqY+D6UUXiF/wdF3A87P0nDWWtp2xccff8zsqKxTs5ZgN5nBF2Nke7Wb5fhiLMxC6ZpdU9drCElDUgw6Cntx2I78i3/+z7NqN6UdXGuLSTt4LoFmD5FxnAqbtK7rvWayOdqLzMDirJyUWZRz45lCJzxAwFsBafMciCbmIevVYQG+PzmqquLBgwd7DM1Pi1TyeCwWBcgAUFj8Sb637ORb4JB7n9t12xQC5k7BuVss3zDBK8nLzYwl5Fp2U89EjkCkbVe4KWBMxdXVJVdXlylXF1pwpuR6Pwu25uaZGAI6alQMfOWnf27u0hwdyoBRlptPPcPNp57B+3HxMEuHqDaeLPg6d4MKG229Xok6cJGOk5vfObfQWAg0TYO1eu8mkNTFc//BGZeXWy4vtxhjaJoGpWOZk2/8zm8BsmC+8MKLvPDCi+VY5Bqpcl2+/gu/xMFhy+c+9zK20thKU9dVSf3y769XLVcXF1ycnZfPT0Pg2skRh4fX0sMZ0u8u2udT486N609hrE7CMfKdXdfR9z3G6kUnK6kaU5WHNKekTVsLAW2x+AzDQKVqYhyJcQQtOhIKC7Eqc3Jw7ZD//W/8TTHZVaq0+IekqZEXH6UiwStu3LhRfuf4+LjcW5I+ZO2HyBe+8CoZTxGa8g9LyDmXWbkR71w5f+/n/y/EsL58ZtmMBqTnYdYL9eMkzXs/YvwjKy/9JMeXv/R8/B/+8r+9QFMXSjQlVxe0XejOCShEOumMzqj2/hq3rGaEIJhEFuEAStcaeu41kEjAYK2m223J6sHnpw946tbTyfosgz2z7kPOVW3V4Hxg7HdYq3jppZ8D4L33voVt6kRMkc8fHx3T7y4YxksyvGOtEYBLhSIOEqJHq6wsNWMNxjaEmFHrDA8pdHalSrv7yckNzs/PF/hHNoNZlsRmzCH/5VLdsrwZU+VE/OXTghsCs+4E6aFRBajUVkA5VCxdqtoagh+ZRumwzF6WU/KPNEbNCtPesjlc0/c964TqX15dlOOdr3fcQ/NnSrH0B0yjw6d7q65rYZkyqxzF6FHR89KLL/Pe7Q9KmdY5cdCSXosMCoI1lSwimcw2hbQomVKlkHOY1bAyo3Ece7IoUL5PM/aR9ReB8t/5Ad/uZH7EKXwqsgLzHGQAVu+9tvzO/J5/5V/7qz9Z5aWf9KjrmqoyVJVZPGyBZrWiyZb0PhC9J8dQyhqyvBbst1TnqkBuNNJa0fc7WWVT/3s2MBUwRycHILhxckK/6zApNfA+8tRTT807TzAQBFS6dv0mR0fHHBxd4+DoGuMYF94Uhjt3v8edu98jxlCks3Iz8NX2nJs3n+OP/DN/poTawtEQRWrvFN4pnn/hq7hJOAlRNURVEVWF86KioxRs1s+yWT/Luj0pFz3PR5YQFwB3nqe5XDUvBFpnVR/K+eZKUC7jGaMwel8RKysiX15uccHzhS+8ipsm3DRJuhZFLj/vVhrDOCSAUwW6rqfr+hLZZE0GEUvVJXXMjT6Zbpz7VLISU34tKxnBrKuRQ/KqqvBOyqdT53jh+c/ywvOflffrmvduf4jWlqyIHFFY01BVTRFZLS3+IWKUxpQqmMzXbrdlt9smtu3cO5LFhTPvYanQnEvH+fizx8jyQW+bhrZpkOasbCK7kApI9/4yaui6LlkX6PIbPw5ofEyqD7F4GcJcVzfG0CXyj1B2BBWOubTiAV2Bz+mHnOgwTKxWDd5PYvYB9P0uXch5FZXuPGl0yq7NlbGcnV9JqKlmlaNhEtVdP3l06VS0XF5eJjm0tIMgqjci0eVJmyXGiO/C+fnIqpXd7urqkgcPz7j/8LfBCFptlEiBBe+LR+BHd99GVzr1OcgNB3B4eIxIkCm68YEc51Z0BViI9MguPnfflQ5RpVkqS+X3ysKqaFvZvZvGcn5+OUvCAT4GVk1NCGPKs5N2Y9Xw1I2bvP7661R13mldkrinNO9keTWIWNMwpbq5sZaqNkzuauajKJfmdC47h+AhwmZzwG7IPSmycMqDNDc0HR+dcHZ2Kq8zU9wn77Crig9/IFZ21lT4qFBKiEbrjZQFt9stU5yozCz/ZwzEoHDRw5jKjtETgsZYX+67GPPDKqnJJ8vuonWZ50Tut2HoSuTknNDts4ZDvnfHVMnI0Ux+r8xNKOeeI5TJdXvVudk9/IfHYxMpPBlPxpPxeIzHJFIQIGzOrVyhoOaV+fqN6zx4cBvYFZ5ACBqtjgjoZB4in2/bprhIZ5rxDC9kuSpSTbjC+3nVDAEIIyA5/dyRKetnVVWsE1nl4uKcGUWe05i6qhii0Kcze1JCQotWkTEdW1WtGMZBEOa8PscUFSkIqcnIp7q3cwMhwGZzmOZJ3JStVQXnWB/WKESkdrfN+fmsJxHisp18X6JNzj+rXHm2W8nbh8ECgthvE5X2aLOSEJ9AZavZ+LTbcv/BfSDS5Jw8DAUfyRqHSimef/557j+4W4RnITU/9RNQLfgkWRVppsLfuPEUDx4+4PLyEpOs1qqqZhoHRGiXwjw9PT/F6AoQNW6AuqlxbkJRlS5LU1e8+tKrfP+t7yaFrdm1rK5b/DT/t8bgUlNV1l002lAnxS6X7ikBXGciWd7NV4mZuWR45ipP3czPQq5YyPSoojC9VCVbfj6zNzMelDkYMGMK3odC2Pq08VhECoo5pAnBlbx3ecKPHj1EHJiAOEGc0AwE/wjCI9y0Q2jawjEAACAASURBVMeAjgHwrNdHtO26lNBAusSUMiWvrOu6WLMth4/SKxF8LDlkVVnefSf18jv5e/nlV2jb9d6CACJpXlWN5NCqEscq0xSANBt6KBVTlWA/lHPOJaxEqiniBN0nkGsuW1krAGvfTzgvf9Mo57vdbsliMln5OSPceeQKTO7LgFlQZHlO+cbNPSLWGOr2kM3hETrI6+M4MI4DRlfCkjSG0U2MbqJt2yTRJpWhXB168OBBInDVDMPIMIyFzkvqFhSdwpm2nassjx49JKYwOS/KwzAUzr/RBhccLjjaZs2u3wGz8rPSgW998w200WzWh2zWhxitef/9dwVPwBdUP4ftyujiWVO1K6rKiAtZZrZGUxYvZSzKWDabo1S29qkUOmuOZmbs8uGuqgqidEtmXKcIDkVHDKG0ai8rKSKmY9ntdoW6nbEtATWXhkefTp4q98WP/Jd/okMihZDUjyRqMKxWh2Q9QvE2vCT6h6Jj7x1a1/TbDhUVzWoza/opUdodx5H1es16vaZt27LT5AkbhmEPbc+7UPaHaFrJmUMYmSbHU7eekZtv7BjGjvfee4eu2yYtR/lbim+IsnGLNdIqbUzL0dH1xTlFnJtK81T2Y8igntZSGPHFLyLz5SE3zhhjWK1W5WbPHgBLICmEQNd3LDjX5fUYtLDzkqDqsr4+C6cGaRu3GqsdVju2lw+5PD8nBBhHV27iDHbFGKXfwdZMo+OlF1+S47cabSVCk3ONTGNg1R6zasWRCwy2WrNa3WC1uoEPM9svX7sYgKgwlS33zWq1EfqvkoWibde07RrnPevVEW+88XaR0vRO8e/8u38RN80P/9ALZjKNnmn0UpHKAijTVADXLLbSd45Ve0QMhhhEDzQDnlnc6+LinBCHAgAaI3jEbrcjxlAAyAwKSlRQlRJ1jhSqqhG5eKPRi4Uot1YLH8KWNuu80GTOQ67K5IViqWz1yfF4LAoq72TysOQDFo/DbD6q0PoaWlXk7aIfr7DVihAV/e68RBp13TKMgc3msFzEYRjKDrjZHLDZHBRQzSxCqayRAKIZUB4MAocHc3lIa01Vy8WR1EJ2decmEUQ1hmeefRZ0BB0JUWGsZbu9LMhy3gHc5BCMW1Dytm24du1YGqoWwGjuFC27XSIktW2Tfz4ZoSgglIUqBFfCe7npAqJWpKlqMae58+Hb3Pnwbeq6EcLO0NO0tfgjOok++mli9sHwDJOnrgzrgxPqekVdr4jRkz0mnO9xXsRE7ty5g3Al5JgODo8IMSRAs2HXXbHrrlJlo+L+/QdUlaOqHIcHGzmnqIo/hNw38hCdPbrg7NEFX/u5XxDPxaoWv8hsI5iimV/8pV8qc68U/PZvf5N79+6VaNIYkyIyqWgUglPUi511BrSr2gC+VM20msWBIo6IzL2bcgnb8Su/8qf4lV/5U8Uvwzlf5jR/NoSIMgZlDCFCROFjAG3KQpcjj+vXrxeexDAMe30tmfujlELpWe4Q9lOjT47HY1F4Mp6MJ+OxGY8N0Ni2a3whnYSU/8/lmqgsWq2J9nNFE+9Lr36Wt99+i6ZuGd0OHeR0+r6nbSq6bseypz876+Q24RhBoXHeFRv7pR6f6BTMDVkmOSE3qYNtu3uItYa+n9A6rdCqYbu9AiK7rispgdYWn0p6Gdj0fmLVtkxjLxEQEOIEQXH68EFRY/IxljxSKLazIoOY5IoIrPy7L2F2bueW0D4mVpvCWgFKh/6K4CwxwKuf/4JcCb3iwYO7RdYcpG1bVZrJjzz7/OcB+OCDd6iM5/Of/wqvvfYt1huxYx9HiZvd5GgaAUSHoUdbCC5Qp4hlt72Q/FirJH2XJZU0IURu3ryB83LtT05usNv2+2Q0pLHLGMPJDemE/bVf/7tYYxiGIYni5uanQFU1PHz4cCZfoQDHwcFRSWVCiNR1S9M09H23p3VgTW6YE+CubiS9urjYlrnX1hS9SZ1+x9a6XK++6/hbf/Nvpt9KVHy1lG7TiT5elRZpiaIFSF/ibBlLOT19RN7bc1ogacXcXOicYxbsIz0//xh9H34SQynFNE6F4SWyaTm8RgRElMZToUxdwKq3330PtKWfJurmhGgC0YQyOUsbc2stR0fHSOjUM4695OYa7AKsyrz4bIteVa3Ip0WL0Hs1w3jFMF5hjMXaNrHvtozjVhx9I9TNCmN1oeqKeMdEVdmSEimNIOAKIV1ET1UJmJjlyQBqPZuVGGMYB8c4CHHp67/0Z5ILscydcyPiU7Gwp08YhNbJ6r3b0XU7ApqgbqBsZHvp2F462tYSiUxDj9Uaq3XqNVHUtuLjjz/g448/QJuIqVZ85zu/x24c8WEQCraVPEYbxTheMY5XrDctcRLE+/jaEcfXjsqilTUIclrgvMNYlc5FcuB79z9imEaiEn6Ej8JDEKagL70wTd2glPTBLPsMjMmEntlPQWvNxcVFCr9NerDVTPZZUIWrqmG9Fhm+1apltWrLAjWOgyjgamHaBh8hKpQ2KG0IiIP4MI7iJG6s/GkjoqwpPYgobFWx3hzStJtC3a6qBu9DqlKZPd8I6chVRSFbGKYx4Uopn4QE8s6kNeK+A9Ynx2MRKcQ9jn5WcwYf5v70DHxN04BJkYJ3E9qKccowdAsCTkhmI3pvd7m4uMCammaTxTM7aYLxjmqVJ8nR9z1VVfHKK6/wq3/nbwPw3HPPoVTFvN6SEOQeayuUup5eVULMGcS05Zlb0lL88d27GDxuDIQUPZjk6BQJRUwmYhjGnraqSpQxTR4XVbKOU+TqX1SR3/y7/wurVujSAEp7oRIvmJ7aWLwbUUqjEIIUyE3i1UdyTkmH4MG9e1w7PGC7vWJMhLLI3PuQupoFkwiXbNYKPURM3pXjRPQVIc5kmTdff4M/9y/8y/zGb/2fPHiQxWQNzvcQLUpppmQx17QNfSfCN02bd/DAOF6lHX1WWFYYnFdFYSmGMVVqtolMNu/AuVloJq5pfAi4vXbkubVcgFyZp9WqZpoELJyFgOH09IKjo6OZ0OUDq9VmwWgVjMdWFdmkx6aIFJXl5Gt0Ege+uDhntdoHg2d245oQKD0eMXq6bmC9Xi1IS0IPv7y85Itf/CmZ+zdfo7I1MdHhQbQcs0rTp43HYlFY7tIw9xQsRTFk9Y57yKkP0hmXkdssvWZMxIdPuFarvMtv6fosKGrxUSSuck86IK7H0fH9t97g+eefByjIszUSgUC+iQTdXa0kJN9ud9S1Kcd092MpY9b1MT/1lS/z7W9/E1tYdR5jNcMwzsy06Fk14h1YFJyUwZp5Lgjp8zqyWq1wwxnoxOpTQR40Pd/UhElKdUqhMYWzYUyDj4bKOMYpyb5rzdNPP8ft2wPjdJXeF6jsiskNLMU5QgisN9dwYWIY5b2RSFUHvvb1X+Bbv/0dAF7+3At881u/idLwmWfFFuSD2+/wR//4n+Qbv/l/YU3NOM07l60CPgxF9QqgbQ7ReioPMFGio8qK/BlAUEL5vrracng0S7wJxbklxkizktSv24lyU/C+NDjFRD+fprGAuACHh4c8fDgW6zaZE8XJyYncY5nlWJkiJZj5AcuQf6kwnStMzfqI0wc/SP9esdt1rNervZ4OEWfd55NYW3GQgO9Pchq897z11pvpHpNKhFgWyHHsdrsf6/vw+0oflHhC3lNK/d7itetKqb+tlPp++t+T9LpSSv0XSqm3lPhJfu338xtPxpPxZDwe4/cbKfx3wH8J/PeL1/4S8Ksxxv9YKfWX0n//e4iN3Kvp7+uIt+TXf9yXf1qnZowRtdDPy4QmCLgUwlXG4Eq0oGjbLMApNWWtLDEmoDDYlDeKMWyZAF0TYigpifMDS0WlZb0/A1e596BdienoOE5Fcz8Do7Kq+5T7wuSu+N3XvptAoMRiU4Gs7zh3hurEtIyL4wzoYOimkbZZ4Ui7UKzork7RxlEn8PCZZz7D7dvv4MNYGH0hDgRviD4K+SalQN519P3A7Yd3eCGJlPoQeevtb9L3PZvE/R+Hido2aOWLfD5RE/XANEmqlYEt5zy/+Cf/Jf7e3/kfCT6TbAK2ihituP3hOzLvVvOtb/waMYo+Z13nWzFZwuNKpGCMYbVeMQx+JnpFaePe7ycAUBwdHac0YE6Tcuvw9lLMaIyVjkVpkFtoHBqNSdJ4uWx3fn6OdBmO7LYSEd289exMVCoRbqRt1wzDUHoX8rGN45hwrnw/K6xt+X/Ze7Ofy7LzvO+31trTGb6hugZWj2yySZPsFkWJFCVZjm3ZsQwncWJfJICDOHYQI4aRi1wFCZwEcJCrAPkHAgeIEyeGEyCJ41zYsAVYshRJlKyBFNkcuqvZc9fUVd9wxr33GnLxrmGfYnOAZQRloBbwoapOne+cPay91vs+7/M+z7DbcHQsHszeSbdp285yRCG9CxX7/V7a3GNU0Pd9jhyaLqo87cSTVbgPKRWvo0ydJyARtqnND2yd/pEWhRDCryilXnzk5T8H/Hz8+/8M/DKyKPw54G8Heaq+opQ6VUo9HUK4/f0+P+VN6QIm23jrhhyWD8M+1s93Oa33mfAh9fs0EkkpNcbIdxT9hBQCO+eifr/KVNe0ILRtmzsE0zHWTYOzNh8TamITNpEuS2Ir03BPKUWwwtpLTUhNG3vwfSiKxCFI/k/ARdXlfb9iPmtoGwhuhc6WcjvA4ZwmWMnV3799LqwZX2WKdV21eEYCo/AWJ2y2duZ44fnnSVq23lvmi1kEXFObsMW6nmSAIudTY61h6O/HSVwe1n/6j/+3OHlLXv3qq6/yyiufz4um9y7iQEJUSwuI1hVKWxbdCevtKt4nm6XM0sJcyEwlfE7u4onUM/X8SM1cU9wpzZV0PdIi0HVdrFyVBzB1kJ6cygM8jmPsZA2Z5pxYlVPZtylOJnNSLtN8vsgpxjiM+TOl8rE92IzS69P0RRZiOcdM5Z/Mv9TiPY4+diDX7OP59fuRJKv3UeMPgil8bPKg3wE+Fv/+LPDu5H3vxdcOFgWl1F8F/irA0zevRDZcOhGhxo7bQsYIQckkokQWaVGQllxzYLQRQqBtGoZYQkq5l8KQ3Oi0EvqpqQPYmCtS4ZUIdNTVoQpwHwFIVNLPMwcPPXAwGaeTUJSULHVtMFHnb7Q9Rk6IMWoHgPgk9n0RPu1UB/5D3PYWu82dqIoEdXOEMx1Gtzh9TY6jX7NYPs9v/uYv8ZlXPi/vq49xrsdUDVrNOT6W63x58SG1rui9xeio8DxestlYtFYUN6LycKeFwrkdRrcEL1HOSy9JqfLNN7+L1op+b/N727bhlVdeQQRIJ0BtsDx387O8+/53ckfmMPQYU7PbnIOS62RMlR+KxOlPdOgkTJKGtWNupU5gmgiVaKZmMEmER+tS7q11gwoKOwpQna5zWjiqClaXovA8m5/SRGwraUqWSo/Ki0KiKafSYBrn5+dUVU1dVweLTxIwnnavJtHVxEpM3yXt03MePLgLwFOnV0BbxjFgzARLwzDYYhpTVYe9Oo+OfyFAYwghKKW+P3Lx0b/zN4G/CfDy514I8TVATmS/71GYrHFg7b74DkweOq01L7zwcd595zbPPv0CAO+8d4vF/EjYYjFSCDpk0OfRBxnf0HYSKi8XDQ8e3CN4sS3PwBZyY8dxzN1Vqf+gsB6TgMWhN0L6ewg6lxbl+B02ynpXcYLVVRWBLpVDwBA8ij212sK8yo1SSu3ResZ+H5gvIyrtb3Nx3vPpz95EB0lz1tsdhCO0UvThPfoHsgAobcVJw4KpI/rfSgl2t9tmPscw7JnPoW1rkuuTcx7nt5wsj+nHPW++eSsea9EEmIrFGj3HVMWizYceYxrev/M62sAYw+XT01MuLi/ANBNWdsgLfnrQTXTNEhp4EWpNgPWDBw+yeKrc89LCLHdTE4wI9/gIwNVtLarNQUWx1CLKK8C34excrumzz36KzWZzMJ+E1+IPoo/0+ynqTBHl8fHxAQMRpCqQFrmsmu092+02f+bU3zJFQE9dE3s9nKeuKowOuUrR2z6nNEmE+Omnn+X+/bt8v/EHWRTuprRAidP0vfj6+8Dzk/c9F1/7/iP1HsRnVBGRX6+wQ1xdtUb8CMoqlyKCt99+E2M67t6TrxEtPcdzz73A+++/AxAjgjpO0EIbTrl/08pNODt7QNM0IsASCvEkTYyqqnITVWpY8c7n3VTKYKVyUvCSJHlmJh6HVSSxBJJx9HbsCbkUG/L1UOYU234OO+pMSprNn2azecDRqWd9Hn0b5i8SzEN+8gt/lt///V+W10yHczXb/iHz+XFKvrl3/wFXTp7BVCZPQsFIdlSVyrvylSunrC4v8ZOdtqoMx7MZ+92AtSryE6AyFbv9HqP1ZEEF1MAw2HxORhn+6B/5U/yjX/z7PPvMC5w9lB347PwhRlcoHDYrVAutWusKS1TX9iKgI14M5R4l8pFsLHEBiQpJ0/sRQsQQlCLEcxp7Kdvq2uDGQjKrY+OZ956Pv/gSABeXl7JzO5vVlKwtC0Qiw2136zxnp+ImqUoxTTFDCPl70nVKi86hJF6xqOv7IX8XymS+RJ+9TXSm+LetvO/u3bsF1/qI8QchL/0/wF+Of//LwN+fvP6XYhXiZ4GLH4QnPBlPxpPxeI0ftST5d4HfAD6jlHpPKfVXgP8W+AWl1OvAn4r/BvgHwHeBW8D/APzHP8p3TCsQIQTsICumDz7uUIagDKjCSoNSHVCqNHxIqKm4uDjPr6V21cRdmNZ3Z7OZeDSEgPOpXdfkUHTawSZVDWmHJmjpXNM1V5+6ydWnbqJ1m0PUuq4PZLWC0ly7do3UVKOiOax1sN3v2O53qCia2nWz/N1VfQLqOl33k1Tt0yyWn2Sx/CT94KibZ7i4hHp+TD0/pqmWaPUCX//6N1H6Y/HnlKPlVYyeQ2jwrsW7lpPls5F+rbF+wPqB55/9DMvlDYxecHx0jeOja1xcXGJtz2q1QchDhqpq2feWgOZP/mv/OkkgV6mGtmkzpbxwUIpcmNYapRt+4zd/mfnsiLPzB7nNWRH9PiZzI92rqfaAENNK9FYMVTx9vxOSW7z2zo00TXNw7xNmIpwYmT9KB5QO2LFH4XKrsXUi+DtMdDe0EXWrFMJba/nZn/nZ3JI/jWjTkG7WImP3qB5CAkin/6eU8CFSlJC+K83zqqoYbc9oe0IYccN4oI6drk+qaiWh2R+EKTwWwq0vf+6F8Hf+1n+aUVzR0IsS1jHMsa6n65rYOSm/F4JHI70BxtQYnezcpKwV1KHpR7qwhSRlo6S7p2piSmElXJ26A6XfF8r0NIcUfYJ9v82EoGQPNsUVQOTHtFEE6/IEHsY9VSUhcNPE0uUw4CPVehtFOrv2mH5YR79Mi4qltpPjEzbrFS54gt9NjlPYez/1c38KgK/8yj9Cq5rRBSozY78X6bYvfemP8o2vf4XF4jn2gxjHDPstDkVtWlR0Jm7bjvXmQhbKmHEao3FhBK9Fct5PwVUOQt2pYGgCbmezWa4IdM1Ntvvb+XMP0y7kXobijA0SPicSWwaevadtZvTDLrIdY74eyoNYHoZDYZl0nqnLNISATQ5OEx3FIXY8dp0wbK21GWMyuqKqavb73UH1IVUNpjoV05J38hF95plnODs746Pk0mazGev1JqeORY28XBNnRbdUqcCzzwi+dvvOB4xjf/DeJGD0F/79v/WRwq2PBaMxYwpJnSaM+MhTT8m21hV9L4w2n1SClRJNRErDD8hDPbiRatKOmnTuphPu2vXr3Lt9R5DhMdWPNabS7PeO+Xx+sDuJqEmRIfc+0A8yAVJNfBzF98DakFd+gPn8iN1uDUbn/N1og/cOo5ssuKG1QQfNOHq6qOWolaKpZ1EsJRDnBZeXW7r5krDvidgjWjlMNSM4y2//2q/m6+GdtDmHsKM2gvR/45u/g2lqVpvb+PhQ122LcS0+9BwfCfvww4fv0DbHoMZ8PUfvxPJOGQHtMidAdmbnCn045e8hkHGKxHfQ2tDbO3lRTWBa8AMJrLdBxFG1LjtrVensP1qiBBcXaIWN8vkyHD4EgifbAyotvpHGVHnxevHFF3nttdcyQzEdk/PCY6mbBlTRvEhAd9E+lFLrVMgm9Xgk1ebpDp1whq6TXP/evXtZXyHNG7lenqY6xqsVbbx3+34T1ZeK18MYeurQYuqad9976+A7UqNUusY/aDweiwKlbgzSAVc3Fd6BSk0dPohpjO3LCh8vsjEm9SICUDU1406AGZHhgtGOB+kAwIf3P6TpWrqmzbXe2WzGbrejaZoDZHjKVyjAkACMAmqlyKIoF4k2QgScttJN55yL/RrRzBQNpmEZuQ/b7Va67DS590HAURMdswt/f7dbsd9vmc1aCWeBRfsc3WLkgw/ezruKUiqCiYJYP1xLpHB8dBWtKubzmu1Gjl+FKn5vxf0PBbjtugU+DFS6xZOEdCuslTJd0y4JLnYC9kk5ui4lzfwwCIEJoB9sBBClpJyoytY69nvLr//q7/KH/4jw95t2LpuB9wc6MXLfA/0uHruR2VObCutsRuBzJUSTS304jTKpd1A+9NatWzkCEdAykr+yd8dwAMg+KrGWPDiydUAc2iTP0kNQNP2Z/j4VQ6kjePjUU0fcuXOXNR9S6zpL1E/t7zJvBgjxGEjdvcbQNNUBCDr9/o8aj0WX5JPxZDwZj894bCIFKI19KmjGweVWUSjNHgGTw+dpxSuEqH8F9Lv99+RweCHhPMp0W87nnJ0/yCvvbr+JPewUMVXAepfLplOIpoRnRXo85a9JQxGic3S/z0KekNh7Eg3thiSwWXb35BwctMJ5i6q0qDHFc5rP54QQxBhklLz0/sWbNJuKxfyI3S4aj5oSwltruXJFiE7L5VPsduf0/ZA1BRLBpzI6s+LqqqOuT9jsHubIS6kK53bM50u22zVJekBjctydeBZVlZydBvqhdC56J45Sox1ySmaM5OY//6/+DD4k/kGIArUVY+ROtF1LPwxopfApp1dizOJskuZPO3lSNyosS+es2ATWJjqRC5GprqtMFEr3LmE5Inmm4mdGabxQUqEE5gXIorW6MhkzOOzSVI+kCMlBSkMoTWur1TZrjU7py9b6nP6kz1dKYUPgypVTdutVnLc+Rqyzg+OYakU8Oh6PSEEpVESKE6oq4U3IQpmi858uuugZykNqQHWcPRR9A2OqaddwJhYlRFfyfx3r8QN9lN+ydhAtgnHHOIrQJcrnzxz20s8vD5fU4JWW/opC6U1c/JFCry416in4lMJprSTfPFqecLQ8IURH4GLUkoxdDG19RTo4J/p7AJvNKvfZt5WQfrx3+XoqJhUQL7x7rRW77TrqK4aC4KvAlStX8N4RghCu+mHPdrun37t8Pb/0pZ9Ca/G9CEHlz1SmAI4u9hUoyiKhVIVSFXU14+joFOcHxnHgj/3Cn+eP/cKfl3PVAuBtVwPb1cC9u+9z9vAh3jqcl59kU2+txdQaU2t0ZfKDNU0VE8U4uWzLXLACTpviOamUYrk4jT0ygaapaZo64hbi3JWEU+tKo1UANbkXPoB3BDuSzH3G6EmR7n+RRCuSaema5g7MqqQVu90uPw/JkzJV0aRlXx3McQVcPDjL8yG9vljM8nf3fZLs++jx2EQKiXIMIsCZgMM69spLFBCYdR2buAoKF15yqJMrJxNCRnHUSQi1qPHILrCYFaZbaYZJRCEVqdQORZNdpGbzCgJ0sxneJtRadpOqLo1bgp4L2DatdMg8SIrScvNv3HieO3feBUKWTk+/M2XFZdXm4Qyc9EwAwvqMSH+q4SnEuHWav1o7EuxhHgww2p0QvXxgv4+t00Zzdv4h1gaaSPO1PhD8lq4rehK//du/Fa+bPth16rrF49FG00S1Io+XXVkXM5XR7njp2R/njTe+QWUC/+Qf/r34+1VuHtJz2UHrxtPUMxFXjQ/Z8vj4I8k/TdPkjcVFg5+j+ZJNlLtPkac8FJ6+35NUn0JQrNYPIthZjtV7N1mcyd9VSpwTQx11iDs551BaRUFVN2nvL8rPaUzZr9OqWRq73Q5tSpUq9TQ8ChwGnYPmDNw+ePAgtxEYUywLPmo8NouC7DapZJJ61s3BxemHLduNQ5u048queXJyRZSEklSVkl0DCghkUgkHxXa7jt+qsFjZ9UkAkGWxWLDZ7PEUSTMR9QiZw5Bea9v24AGU3b2s9KmvxXmfo4J0o9frC9mhdGHPTTkR05KeTEAAl8PdvPtPKjcoYg2+6PyDwuiG0Y2RLSijqiv6/YBTdQbQmkYm2bNPP83ZuQCSrrcRJC2MRBvPTXwzClg2jjuS74L0OggjQ065hMXzxTGvvfa1qDylSkOY9yg1EoJieSTVl4cPB3RlaHVHGxd0FaM2qXKQr30IJexPbNTtfo8y0XUspnk663AkdqSkTicnJ1xcXCD+IEW7wLuRJMKS5qjs3oYQipwbSERCBE5NpaTZK1jGmIKkY0s9PvJ9ZCZm0lpI7yuuXYYkkaEjlyOxFWU+aDkvJoJFcmCkRimQZ+EJ0PhkPBlPxo88HpNFoTDfJL8vhqYpVxV9QxOboUr+rpVhs9kchLCJCebGYp7hnSM4R2mzVvhgER1HTzdb0M0WuKC4vFzH6EEiiPyjSifktE8eSn6YuzEjUJUYaF/88h8GkmOQ5IWbzSXWjvjRkgwJpky0aa5ZdiiTjx+kl0LCVpG9F57AoeswiCBsCAOf++zP5e8PSvPpl79Av1/TtDo7E63XWz648z52dNgxyePbg3NrKjHAPTp6nv0uksdMjWKGs4rgFdutYBFM8JU0krdn2zbM50uSPH8/bGnqJW3bZtPZLnL2U/oRQmAYxlyOTpL3afNLGI54XHpCmLZaC3Z07foycg6E2ZgA4ouLi9yWnJiOYlB0mP9LNBLi/U9GOj5HD+l9cmtESNVold6az3e322Vvkimjcfp9EkHrTPbKZcwQMLqmqTvpfwiCnUxLlAlP9I0IDQAAIABJREFUmc9mBct6hB366Hhs0gcok0ZQ4gSkJbZZA5h4Uzf5fSH6Gxw0SqkKF28aE2Q4hMDx8TGXK6mlqwn2kJDZBDj5aDYyPba0SKW8WkfWXlWrgxDO+zRhVV51f+83fy0+7A6fyyzCc6hMqVJUSuOiC1QdsYfZ4ojV6kIedDcN+5JhrpmkNJa2WzAOSacQ2lkXJd80r37rKwREZVnZLa9/5/c5OuogSFh74+bzVM05w+6sNATVDcvlEZvNBaOVnN5ooexenL/NYtFkjUURGk1NQREPCiB4SqkGea9RymGdQxSqC1PPuj06CDFNXowM1VCIOgk3mFrJpTngXKzsqIQJiIltwNK1ojp9dj7Q70cWi5oxa0l4qglNPqVK+72laUxMcQrTsDzA6Zxi1UrrkjY6SYWaphVsJ85HZxPrk4yFSYVE84kXX+LWG68dzEelFBeXu5x+zBctIXhG15eGKKQd37lqcp2FHTn0/QF+cXR8zPcbj0mkQDbuENtsHW92cb9JzsZ13TKbzeJqKDbqRllUGNDOoZ0DZQmMkdUmnPyAA6XZ7LYT16ZAZYQTv1wuWS6XpD7746PvvWiJkz9dgJRSDL0jqSlXVYUKAT8R70zvgzjxlJaHfxjRoYCCaYJnfjwyLVerCypTyyKlRbo8GY8URSoZIYQouFrowuv1WhSfnQLlqesddS0OWsdHT0WHI0fwjjvvv0m/f4gPAVPVmKqmqjWbjWgaXjl9kSunL6JoWW03NOaY0Y4cH59yfHxK3+/wwTMMA1/+8s/x5S//HCDde1oXV6K6Cbz00iepqwYfRpyXH1l8A3YMPPjwnAcfnnPt2jX2++KSlfCSqqr4wz/zc6XKogpxbFqhUQouViuCV4QoNmOjcEkWb0kAb64QaBaLIxaLI7pOXJ9Sp+IU8zmM6IgkpZ7c36KU2MtNcCZZxGTDk4deFpNh2OPcyOu3vpWPaQo4n1yZ0bSGppXqSHJKLxRsWbCdc3KuflphCDk6Ac/Z2YPv+yw+NpHCbFbEKgO90IVNyDsTyK6871cQUujjpYkptlRXdaSA2uQRYHJpkKBBq1helM+sKpERUyi2GwHvUnltFz0E25mswi7RoEOhyoogSKw9q6Le42NpSCnF9LZIehFo4mdWbcUw9ihfGJM2eEyISlRRzAULq4sLjk9PpYYegVYdgoSiaqB4QaR+jZDVjNqmi7uagHOpT2E2W3J5eZYt9QC2270AqmNPFUE5QmKWKtbr2CGvFEeLOYNbU5lGFLEQnQOAtmv4+jd+R35dRfSekKMk11tee+116sbkh0uukWwQs9mS45PS6ltVOlZ0SjnPGMPrt24doO9TRaISQWiuX3mGfjzPyk060qS7tqOfsA/Tgy9+HqnsOSIy8TqDdcUU12VUX343HEQvSapeaw9qzKCkAKSlLwKgbWc45zg6Osrg4zQt1aqiagvwXU1EYEDatZUO+RoAkZYv/TVTjsSUiv3oeGwWheRTIH9P9FMmf8oD5+xI08S6txvBQFUNOF+zHyZlPcoqLp8SIPjsFAxw4DYdDlWbhqGnbmtmEe3e2JU0/hCwtug5eO8JOJpIVpHcG+nRDzkAll1IqUhmkfRHLMkUg7VoUyKPxH3P9NfGYMxxnvyJES46AQ7nyyRkct4hh7/7PFFNpfn0pz8DwLe+9SogVmmldFoDIU6aRD0Go318KBLNtmHYO7TxdN2s8Aac+DAQFCoTsWRijpOJCTVBeX73d36Lz3/+8+hInjJG03Udzz33LLdvv5/veykJpodNHsKLy7NCQcfgIh0+7dzyesVmu6JupqQdWaiGsRzTtDtxukMXbYuQS9zGGL7whZ/gq1/9vUnpuIkYRClTpvmkteBT3qn8+xJVSGok5ySYwWazyfdDsJUdXdcxRHwqz5OIkyQpQR8cwYZckUrfnzCmdJ7TDuGPGo9N+vBkPBlPxuMxHpNIITxC2Eig0yHi37Ytqq0ZbaJrjow2tS0L+w7ANOJ0rJQu7DFVYZ2P4VRRNApBQtoUlqog2oFENyix5YLaVJDzwqRdGFBaRQNTeW2xWLDdJl3/EokoJelLYg8CWDeitJi8zmcC/q03l4TgMFQ5krEh0LSiFznrZux6iYjKjuAnyHvA+cB8vmC1EZLXbq9p6h1Nc0QIlu+89k0AXnjhRb75zW9xcrKc7CyiSuyc4+REREo3m0sUho/duMm7778JwPPPf5zz84H19n6kb8sOmhy026bLTWZSkx8wusoNPd4FUI7Pfu7zmKrJr+NEBwOmbc4h78aZjqGk63IYhpwSpGji7OGKGzc+xhB1L31wLBYfw3NJCg5ThWfWdaxWYqSDliqK0KuLrJ7YBdocGaZr/1u/9ZuZfp++X7gKpW087fIJA0nRV9M0WZE5Xaf5fJGxi5LObUk+EillkusnFoC52YsSlXxUN6Yce2wFr5YMwwXfbzwmkYKaEG1SH4PHOzJd03vPOA7i1BOBtr6P5ZrQElSNqTtM3VGpJUfHwu9P5Sq04sb1FwHPfHbMfHaM0pVMSOdompamaVFacblaobTO4ZnWWjA+rQ9+CtXYZ0GOi4sLxtHGRWF6jiGDYFNQ0ccW5N1+w26/oW1acIIYJ/Ct0gobqam77QYdFDqobB8Gshgk0ZFxHNhst1SmpTItV04aFouTvEgGLynIu+++y9HxLANlqdSWJt96fcl6fUkIoIzh/PIyg7Rvv/02q/X9g1KyUorZ7AjvPfv9kN2ck77FdFy7dkOkxKK0e7KNU6riqavXReIu0snH0eZKTwLV5HhtxiPSxFdKce3aVWzUJuyi/Ln1D3B2JAGA6Xy3q3MS9fqP//y/gfeBH//8lwhh6tIMU+A2hEC/H9hu9xlbeLSnQdqoBSu7desWShlms+XB8cv9UHTdjK6bsd3LPPdOSEl93/Pqq19HRILEAVsS4xDNgQ7nnlIhA+sJVAyT/pFkV9gPK1Jfy0c+jT+I2fT/13j5cx8P/8ff/RsT5WaXOf5lRIag8vlEA05c+FTFy698ie98+2sANPWS3f4c0UCMkYZPkUfIu6ox4s60341ceSoZpJbWbIC2kUm17zcM/cBs1uSowtoh9giUUtl0pT7U5CtMSJd3mxGj64OVPQQIro9W7kk3osp5KWhUzL+H/ZbZ3ERRTllUl0cL1mvBLBLMqZTJEcrUdFfy8zi54jP7ne+8ygsvfJwutivL+6Sufbm64Hgp12M2P+L8fMVi2aE1OVeGwGhHCIaqjtfeSj9/3/fR5xB2WcZcNDOmupXgsXbMO6jRM7o5BK84OjoBYLU+o67mrFe7A8AtlXYPr2kgqRadnoq939n5fXQ893S7daYeJ+el4v9gjIk8kPKZwzDQdk0Wjnn55Ze59drr+f/TMaWITiE6FCCL8jiKIpSPbNrl8pTL8we5qpRGYmpO+11kITDxnpaGqDSm5ceEIUwjCu89/85f/NuPscgKhQQEMjGMMYy+PKDikaBYXZ5Rx0lQ1VIqch6+/c1vMEafBGcNAXXgCaDR8SFsBQlGQvyqMiyWZkLmSDdd+O/pwezahUw0XRx9leJgMYDDSXCYEpX3ZJpxNe1MjA+gD2Aannv2ed557w35fz8BjfyIH5NvhKbrbjIM7+Ty1Hq1KWFuahD1pWFGauoJQPTR8LboTrz82S/TzSrOLx5kRLNpalCB05MrmU597dpNrPXcvX2Pa9ePMbFHxXnxR3zm6ef44LYo/c+XV+m359nPA4hRQRQTCZ6jpaQqq/VF3PE1TS0LSN0EMW/1ntVl7Aa9u+aNN3+Pv/Dv/iVufyDf0/ciD1/XDX1fFLqUKroDD8+iinFwhOgNmp3NCVmXQuuK0SYfEqlq+RAoCttWtDJUyJoZb7zxBsMw0nVtjnxTM5My+sBjMneOugJyX56Lh8Z2u530SJQoSL5Y5ddB0pMEfo7WZgu8aQk8pSTTbswfNB6T9OHJeDKejMdlPDaRAhyqG6VQOTESh96iDdRNl8tS1sVQnUBQARO78vCB+WLJer1GJ9EFJSWygGUi8kSSs5qurAJymYOdDXx270kS8SGUxpwpmUn+rgkBnrpyFYCz87sMg2U+n35mot8WP4KghExw5+57hGQxVi1xdp13Lu9jRNTXhPAu1g4sosdBP/SxTBpy+mCMZrfbst9fcOWp03z9Ah5txGrUh9g9yMh25+ja9oAcU5ma+XzO+Zk0Sb311jfpujlXr53SdK2Qq4DtbsNot2zXZJ3LEM5QVazJ56hWSUqH0NYv19Kk1jVzEv5iKrlRfe+o69gOHS3zrt444trNL/PmW7fyLlrVDdZaaT6rTO4UFC1FL5FR1eXXUFL797HMWpriotBs5Fyst2tmbUegdD8mwdbUyp/uZdM1or2RWK/GgAo4L+bEU48K+YxDLwetoa519seo6ybiD9KA1rZNPv7LyzWLxSyn022MBKZRd0ptH/Wi+JeidRoKfwD4npMYxxGjdWwjTuF7mtzRx6+RGz46yxDfQ3pYiZ4Nj1jBpZG7yoyoFYOIjJo4i6vmmH5/JlqPfbyxIbntTLkPsa9dAUHlcLWu5yjVR1ms8v0l3cgHQhgHBh9ym6wbt9RVw+gsH/vYDe7d+zBekx3WapSGftxOrkkL9Dkn3u7WLBZz6rrhxo0b3IlhvQLsaAlU2CG1rXegGrpZx3olD2rTNOz3Oy4uz4QEBlRVy/HyhPOLc9aXF/lhr+sGozS/8v/+XznX//HP/xT7YYiScDGd8la0F6IfQ/bytEk7oFjJG93iw4jW6iD9CGjpwKR0kypiR6o22eHJ+b5oQ6aHulbY0VDVVdaCTHhQ6mRNm8e8XaINWbsR5AEWG8OelKcpNEnYN6WGs9mM1WpFUucpdO4q8iEerRIUQ5n0PYl2X1XFzVprTdcl45j0nLh8XKkTWD6z4VHs8LFfFDJNaQLiJPWbBBQaY0AXdhmAHTXb3TlXrlzFOltWSK0YR9FiyAuL1B8PmG6pVPaozsBUiTk5Fw3jferaMPS7/LAllV9pqT28yMn/TweJXoZhnynJalJCAyGt5MXLC03b+5AVnne7EWNqrNvx3ge3MCrl7z1KVygKAKWpqFtD05ywXstC0TYzRjtiKs3t2++VvFNbnN2CmrM8FQDPDoJar9erCaBq5eHZD1RxpwK4WJ2hjRjBTJWCQ9B86qXPlFzcOyoji1yKKIZxh0bRD31sH09CBbH13GeJCAgBpWt82HEU2aDrndDRTWXytZdFo+zah6VCUCGQFKaGfkdVtzhnuXPnDgDXr1+PjV1kSXiAvhexEm0M1paW5r4vpCGZYqLv4SmOV2qvuLhYcXp6TF3X0RDn8PhCihKDYbXZRB3LQpBzkRD2qP7CbLZkv98dVD5Sz1B6TdiNYfL/fKQGw3T8UExBfbQN/X+nlPq2Eqv5v6eUOo2vv6iU2imlvhp//vsf9vmQbv6hmhCkWn95bRxdXsm9D5xeWXJ8fCyrodKcPnWF06euZAs2F3zSaMIFHyfM1CcgZIqq0ho1WRymaG0a4zAgjTYFOEzvK92NBq1qFvMjtKpRVCgq6qqlbWd5QYEyMbquy+eZOuJCCPS9GNLO5xU+iKiGxqO1RWtLbSzePWTfr0qZEzHm3WzXuUzpfYeOPgyEojw1Dg7nLRqH5hjNMXa0uYlmcr+5cf1Z2maOMeJQpUIEybynqprI+4fgJBJaxCpFuo84xTj2+DDGjs0Qd7uuSO1FIHSKkufUwCh+5qf/JBerHRerHT44khx8nkdBc35+kTkB0z4FYzTD6NGmk59qhtIGqLl58xlu3nwmXnvFMIwir68qUBXOFw7Eo70Pq8s+dtPKQ7vdbqmriuA1wWuUqnnmmZtUVZOB7yn3RuzkXOYQCGhYKg3jIIvfpz/9mYN+DueSrobPnbiJETnafRQLEs8KAXTHXK5MwOP3Gz8K0Pg/AX/mkdd+EfixEMKPA68Bf33yf2+EEH4i/vy1H+Hzn4wn48l4jMYPTR/CR9jQhxD+8eSfXwH+7T/IQSgFm8029xnIaqYeIYUE9vs9dVN09i8uLpjNWna7Xkw4drF/QelHQioiEUYdgHxVJVLq1tpcaptGANPfn+abxpTPTNHB1IgWDX1Mf9LwIYALzObLbJJaV4oQUt99xCSYKPvEYxr6PT70svPzMFvUW1thtKZpruTvCarCuyjnlhl5Iz44lDYo7XOqYqqW61dfYrtfsd+Jlb14CXhmsyusN8J6U0GxPLrKux+8RZ1KsEoTCBiduv7k9bZro8RZICF9PjiJmhRkHw8O78X169cBuH/3XtmNY6DmCVin+LVf/1WqiBuJDFyA4Ciir4anrpwiGUQFFM6CsF09n/jEiwC89tq3hH0YUi8q+TPkBDWblTBCUZL6BAoYnt43WxyhdcK4RM+i74tRjXQ+Fun36Tknjcg+i/vKHNVVg5q0U4cQeOONN2jbIr7atnXmT6S5vlwuubxcSXSYJOZ8yDYEpb2fHzj+RWAK/yHwv0/+/Qml1O8Bl8B/FUL41Y/6JXVgRf8Uy+UiNwXZMeVApR5rrWV5tGC/2+RQy2jF6nLFlaeeYrvd0ceGKCHkkMMqKFJX0/AtiVYAk5sVsiHHNIV46qnrPHxwX8Q60yQKiqZu6Ydd5hKYupielE66khvudrtCqVaFAJWGD54Qu/xSzVzpFnzghec/ybvvfBulJa/3Y+D6tRusLi8mC0AC4UKWOFsul5yd30NNFkuQcPvuvfvAHrLzk+gQdN2MszO5nsvFCbde/xqNaTJ46Lylazu22/O4oMk1HYaR5597ibt372Aj+Kmjr0NQxZzH+YHKVDR1w77fcz+Cp0prZt2M7XZDQi+NABUYXWcAz1pLZQpKD/Dw4UOOj09jqFwUoqUhSAhUr7327XieNcE7fHT0SnNgGAauXr3G+flZ0dMIKWVQ/NgrPwnAq9/83XhsPnMK5NKGAzqysEQFkwlqiiOVBSZZ2ksnpMJ6n7GLtpWqSCI6NU05f5EP8Bl83Gy2svh78hxVSuVznFY+fpDB7B9oUVBK/ZeI6sTfiS/dBl4IITxQSn0J+L+VUq+EEC4f/d3wiBW9HGhZseWBLLmWwuPGQfLW9BApxWIxZ726lAwqgkjOiwnLOO4z6jz53oMoYNoXD/CJT3yC119/fRJpyO+dnz+gaRvsWNBmVGJZmomKcSlLhhBIh2pd0UxIgKgNkgcmv0MAbRReJ5winaZn1h1z5849lK7wXm7bfG44O3sYjzXtcKCbhmG3I2j5zLOHl1y99jHu3b9L185jvz/MZ8vYQbkgaR3s92u01lxeXqCU7EpyWzTOWZ5//lkA3n7nLba7NfPZEZvtqlxTFG+/+xZMHKq7rmOz2WJql4E+5yyoisF6lDFU8fv7Yc97H9zi2rXnMpBXR1MXYwxjBOqapmYYRqqqeHceH12lbTXei6ZkeugSi3K73WamoLVD6X3xCdQzQlW/vODo6Ijnnn8BgG9/59tRDMbx6jd/O8+jVFJMVG2RYTdoXcxg5J7HW+MPWbqzWRcVomPpWalsVVcWj4AxQmqzdjiYu8MwYm2pMmkt8viiKDaVnZdNYoq/PKrMNR3/3OQlpdR/APxZ4N8L8dtCCH0I4UH8++8AbwB/6Ef8vIOf1D6dQMEpFTdLuUeqqTDGFN45vHOoWL1o2zlt20oVQOvvuRBSEiy98NZabt16gyQFnsL6lCaIMm+RBMuAjZqKZwAUQQ5Tyc/R0RGi5mt5/rmP8/xzHyegs3iIqO7EMpVupXe+aqLLkcb7BHTN8nvB4F1F1czLa6FmVl2j0ickiXbnAkMfIKSeC9n11pEbIKaswrVvmi5Wf2zuG9muh4zwf3D7Nh/cvo341Gn28cF0NuCsNGs35giwoJX8oPnjf/pPC0sw9kP0/ch+P8b27iLH/lM/9fN08xv4QVNVJj5kosoti3eKsGymrTs34NxAYGAfJfun4O9+v2e328V5kK6d7KWvfefrVFpT6SILL4DhhnfefpN33n5TIrdIK7ZujI1sSRTY5/6cykgPj3OWqpKoJlWcHpVZ01ozRE5JGlprtGi1ZXGhujbSBxP7ZsrzEJgyatN89uFQ3CeE0sqdvlfYjUWt6dHxz7UoKKX+DPCfAf9WCGE7ef26isuWUuqTwKcRB+of9olx0hVHY2LNN6PqOZT3WNtjbY9YtEWVXR+oakNVC8dAqK0F2U1lGq01TVXRVBXBeZzt0co/UpEo9OSitSfeEElZVyaQJeDycaWflJbI78hiIziCGM++8+5bvPPuWyglevzOudzwIt854h8x6yi6kIe3rGkrmqajmcmP0p7V5g6jW+dGmaoObLYX0uuxd/nBOD19Kk6giqaeyU/TAZqu7fjiF7/EF7/4pUgikrTp6pXPcvXKZwEfy4txsTYajMYHhQ2XoMpCvOtX/Oo/+cVMsgHZ/UWCwnPl5BmaZkbTzPjaV79C0xic2ufGt1SiPsSDqrjLFzUkreFzn/18rmZM00dJ32zWaIxzlJ/7V/4kvbX01rLf7/GhLOhpofQI2n/16vX8XUIjDzz/wiuoSqEqldWaxR4goAhcrDeMkwcyzRGtE4U5MNWIFOs48nxITWqJ01KqXGnj1Pm9wyCdqATFcnHCcnFCMk4xuorYl4mVkO9fffih6YMSG/qfB64ppd4D/gZSbWiBX4yr0ldipeGPAf+NUmqMZ//XQggPf9h3PBlPxpPx+IzHokvylZdfDP/r3/rP878LO3DMebU2ITfTJ7JIsjibz+e5ow6mHZHlOwolOQgVkahnoKIzj0p6/DpHFY/uTOAn7lWyOUrbdZfDQO9TU42OO1mqakh9f7pCixfFEI+rgEAmAlIuSO7vXVEDOiBaRccsP2HKhaAYdz1NW1M1s3ieO+woObR3ouQEIt+1Wj9EqYqujTTp/hLTttjei3o2kq5dv3mVb/7+15kvpJtUgNSR+bxjt9sRoqBp6jKUiCrRhkf6wVJXFYr64Pfl/zVtFzsSe8dzz36cN9/+VsYffNR3MMZw48YNAG7fvh13TphWD46PrrFan0kUl2z34s5a9BOJqYjgO0n9uO93hBDlzPwh8/UnfuIn+O1/9juZ0nxg4pIJTaXildKtYehjGpYiPHnvzZs3uXvnDkO/R8dmspRmyEZbzsnF+58iSZjKwZHNjdt5i46YVurGTBhWaplPn6d04C/8xf/l8e6SlJDm0OVZa5WZYUZVuJBCxWn50H9P62htalwSyoggjjK1rBaMkIGdPV5VwCxPgOQbKDqBs4POsmmoGo8yh7H5FiryAzxtqfb+0VZwoeMmN+UEmLRtw7jvxYimKuAhFOp3Qsv3+13s0CsLmNYVVdfg8dlf0tqRbjYTLYYJ4We7u0Rrw2xWF4OZqmMYRmozWdAwfPf1WyyWy4zBJGXm3U4Ynuk6SWu2YhzFkVqOqaGuUn9HiNdziPmtQ2nH2Xn0DDXw9rvfwdmib6m1ULlDCNy7n2jjRYsxmbYAXG7ui0htTunSwxoOHiS5ngLOJUpwvvf7bbaAB9lQfvd3f1eqCkkgxw75PluXlLirKLALn3v5swB84xvfIClZS4+NfP/Dh+fs9zvqKuTfr+v2gN6c/lRKRfHiQ0ajHIelitf+UKpNrt44DAKIjkmJPI7w/euSj82iECIVVYaPveJtLlN6azG6JmDzxBTtvtJLXy6ky1Ld6SbU2oj9WQBlourMcI6pnhHEPk6WJDIyny/w3uU207Zt2W7Hg0k1RNPP7hGVoRTBlLxPFJn2+91BvVij8CFkMBRgvT4HpURvMNmJhwBBT3JJn4/Je09QKtOEpfGmYrr+iN6Bi3oDjtHJAtA04ihkreAjAJ966WXefOs7DIOIkALYUajIdT2bYC0229mFYKnrUwBOjlsePnzAC89/infe+3a8nR39uGY+b1GTKZcYjCF4YlCSfRSl8hijD5/EUD2pyuKDk/IbZD6EQajwzntUROJlPnhQDlMZzh/KuXeLhhCkTyApeTXRk0ObGmvHHMlUlWAUR0dH7Db7eOylgS5ZsKX7M7qBV199FUhgtsLa1HeRIoiBupFmplI6ddHrtGITVbNSabsYzE4ZnFE9PJWJHVRGeCaOUsVIeESigEuJ9vtnCI/FohCCiJo6Xf4tzR87lE4k6EClDX1fyoQCmlSTppQk6in6+vKAJu2AYqRBkAmsqiMCsoOlOv+LL36SN964xWw2Zxx9XhQScpzCS4BAIzyFfpiswuHg/Z986VMA3Hr9daqqYhh6VAozA9Qmdva50pGoFZEYJAuFdT26UvG7mxKumtIbn5Sbk6CKXIcU6paQ3fs9Kmkf2AGlLMrrjMi/9fZ3AUHGFwsJq8dsoBMIIT0o0iVoKqHzbvay0G63EHC8+953CV6+x1Rrls0xKHcQLYWgMGqOV1uUjulfUJBt0uQ6ffjhh5ycXEFrsuuzDwGiQEpON71D+cLvT9dJFg0Bro9PUwgeeObp57hz9z2++c1vAXC8POLZ514gBPGkSNdNynoSFflJ9JEAySyoG1Tc9X2OHFPKZ63l5s1nuH37dv79VHVKZLy+7+MiW1KaKeAtxzIppxMggBvl+611hGo8WDimpc1pejOtUDw6nugpPBlPxpNxMB6LSAGIeEJiF45sdwPGaGatrJibzQavHO38BD+K3JgxsrNeuXKF1WqVBTyDGmmbWeERUEhFdVVUcbRqcvSQdoW3336btu1iThkOsIbdbkPwdtLVmYDDIvGW6schBBaLBbdeF6efpP8v6Uxp+dZRzLQoOFWMY8/p8QkXqw9JbzS6lhr5WCjR4xjJLMGhTZOPSURRi7a/i8SpIeaXiSRm6g4/pvJcYeA5l9SD0q7uY/hpKd2gCnHDknbpMMT36oAxHXXdZuHUEMTwxWhD06Su0Z7gPafXjvjwwZrUki2nJkZAzsuxHZ/MYkeoyT4gkjNHK/Yx5h7RKcsFdwBAyj12zGYLdhvBD1zwvP/aYoYRAAAgAElEQVT+dyHApz75Ur52ox0jWUpl9mbwsJgvWK/XBb/QIVKQXY4cRX/CR5C7pBS7/Zaqqrh9+84BZpAA6tzIqwqHYco+TEbL0x0+hICPQHOafCm9mP5+287ifVcZ95lK+n/UeGwWhSQkASm8EV77elPIkN4HwnhJXjyi6u3FxVlE68uJ7vttDvfTUFQHLasELbReFD7lpUaET5MPYGLD7fd78YGcXMss6jpZVMR0Q0L41Wp1EKblVtn4GYtFrJooqXEDGSFebTZoIp2Zgd1ulx2syg1vJ2SdIvumlIYkdUZCw6WaID4DcgDdrGUINqcC5dqrjI2k4x2GIROb5F74DHx98Us/y6//2j9JdykCjf3B/VVogoc+PtRKKbG9P7svD4pPD4HwMeomHOAidS2KyqjCZhW9TZ11J1RsnT5aHnO5uiignCMraYcMHoaYgrjIbYGmXUTgVGVxE7nPKr+eFlrvPVVjooZDmk+Cezk3ZnatUl74LSbQdfO80DrnMj15Oj8S/TmrkOuCKxwsCgS0Kp4SQMZ4prT5xKxMqYl8puZfivRBHiop5TWNGGZO0dLgFfv9gPeptddPHshiGzZdSQ8XhKjG65XsSmHSA8Ch2Gpqu5X2ZSGwpJZggs5t1lIqAmManB1ijm4y4DQdKpYNj4+PD5hlCSyaklKkpKfwCrwSPYS6rhltT12brPIsrkwRS/Dyow1cv3b9e66v99J6nq6VMYbdtgdTM/ryup9MiWmbbjqv9D7nhtiX4vmNX/8lqrrOLesyocvnpEYyMWkRxp/RCaSM7zFafpSSfn+nc9u5MTVa1RjdYZjLj5kBNednq3ycSgnYvN/vOT4+LvcOKcMNw5DJPPP5PDJAK9Gk0BX7/T7PKTuOuf04nUMCgyGSoazHWej3A/1+iIvuXqpUyI93A1rJhjdfXCOpLNdtiwtKrreuQFe5P6frujwfU9k0LUaJEWq0VDRS2dt7HwV8RQAnzSexWqwPiE8/jIbwWCwKiiJOmW5K31u8r/FB4YOiqmpmM5FiS1RXKEDKtP4/lWBPIxUNBV2Wh0cpnXfqrNvggzAdnQUf8k1QJnZfTt+LXHRn93j3ULQNdt8bHaSHyXuXPQ0gHICY0wUtqeekPv19LN+FELhcrbJEu6REBkWHVw6vHMF77t+/Twj24HoOQ4+17kCjQqTEwPZFjl1TekLScWqtqSqdJ3TSWkjXuOs6OZjIsAsU3oW8rwblcdZKKSwY+t5RmZZx9HTtjES9rkxDXXUxNJeF+Gd/+o+zXF6T/pLork3QBK84PnkKUzWYqomgo1R3Li/EPyMER/BQRWERZSqUqdjvAm4UpD8x/dLGIruvYbFYsFgscnQ5FTx13mOtQ5tAXZvI6RBqNmrE+R7ne/phh9Ketpux3dzD6DaKB2uSGnOuVHlZEMOEoi1zQ6KGuq7TmibpdqwqpCELeAGXkyp1cvhOP3aiPvZR47FYFJ6MJ+PJeHzGY4MpNHXLZisW8cbUpN50pSKhyUircFITAghI+F522SKVZe1h67NWJtfyixuvNJ743FcwKRWFGGmE0lqtI3tyvd3Ez5R0p6pq+viZbadybgeHkYxSiqOjhWj2IWG2tZZAkRGX3F0A0NSwZCrNopuhlaaa1RMmoISlVeVgTECl6AJu92M+dmME4Eu9JKmsNwzCaaAa83VybogAmzQyyWcGxC6+8C5SqS25F6XgyBiNAuqmyfmsdCxqvFKYKpVee0Lo0Eqz2WxxyXuRinHcx8hKzrPrrrC6PJNO5iRxXlUCtFHa38dhIOBpah2jmwS+hmzs4yPI2jRayoe+NMpZa2nblj4yBJN/hjE149hTVU3BbhDinHcqk8sCI95JZHD/nhjxLhZz2tkVbN+DarIXho1ktqS0BLBbb1CVQhtP6loNPtC0hmGQfp5sDOsdJycnbDfbwzJlLJkXgF3lSCMBjVNc6qPGY7EoBAK7/XrSViuEjtEbhj6ZhEitWPJ2+T2FVBNGJzjAM89Kq+u777yFMRXz2ZLVOhKV1ES8hGTIUUL2qe5B6pSbvu69PLybzaagxdGlJ7lPp/FRhiQg4d/lZQFOU+ecD57NJhq46IBzFUYrlkvhU4QwousKb/eMw0jbpg43k23sS60cdvsNiinQKOcwn8/Z7XaMoxzTbDZjGHY03Zx+Vx6A/QBG9fkB0KZ4I0wFatOfxpRJqLWkgbJQJDOVXWwbLoy884sLTk+6qO9oGKNB7eilzt80DS7IJP6nv/qLIuoSVF4QP/HSJ/nuG1LZSY7XTbMQC/a4SGgl8+no6ITN5gLnXWaDhqBEd0KrLGZjR4ezu/hQubxQ76NxTdu2B4ZF8mfI7c6VUoTocnX9+rNx3gRG6zC6QmvBVOQXVSTHaeZRiXunPFBBaNhuopbFUYf1htEJQJvp6PstlxcXPGqtmJy9Eu8kKZJPK3EwWVw+YjwWiwLIZOw6mQTr9Vryw7DLRhuSu864ceMad26/BchiIqKiDSFoPnhfXIq1lu661foiX7Cm7jJgkzjxNpSW4ClTUXb0I1abdZ5gsktIV14SuhjHURyX+8MSzxS0TN+fEH5riyDrlEasTWIpdthhjKrGZTV3zqGCgJtlFxB8QFqR+/w9uhJGYzK9EXqvYrfesu/XzOeLfM59bzHGlcVRVRi1wZia5UIWpY997Cav3fp6ZgjK/TL5OKZCoUqlyWcmOzB07ZL15iEqajxcuXIdMhjmaao6/37fx9btJFRiU++Cyg/qm9/9LiFEsM0ngRhFP7G9SzvwxeWHXDm9xuXl5WSHlEjwxo2b3L9/P99jKLto6VptGcdRejxCyMeZQOlU0VAqzbNxsohWwigNiuPj0xwlQmDWtuiqKWpKTYcNFmtHllHjcnQWY+SayYJUItegVRZ4SfczAddp4xrHnmSuVKpfIat/fdR4LDAFhQAmm80m7sSlAqAwKAzGVIz9wJ0790HNQc1ReoYyVX6wU3ux92IPP92lE+99qpEwrUCMzjI6i9I1umqiD4HioP8+pJqxADpiEhpNTCN4l8Ah/whYlBaA2azLIBBM6NleGrXmXUvS+E+/K98f8MEerPCpHGWMYXl8yvL4FO9HUTWqCoCmVQAvvSPL5SL//nq9zrt5rjT4MXIqera7c7a7c2698aqAXHict7jYA5Im2rRRJ10r4WrIjzGKYVxR14Yv/ORP84Wf/Gm8jQI6wef0zTnHH/2FPyeNSV6AREn1FLPZQnZXF/AuMA4eZz2z2RFVFaiqwGbdR5qwLJ77/V5KtmguL1f5emmt2W3gT/z8v8m9u/fY7TW7vUab5Gmqckl5tVp9D5sQiEKvj4DZXmTfnPNo06JNK6KvUYz38vIc70e5R85h7cg49gVQ1ClNM9gQsBG47Xuh68uGFq+r1tlycDof0lwvVQaV26/Tuad79/3GYxIpBPp+lw9UVjqb6+tpeECbJteFlSrllenNmfYXpD4JoiGrNLDEUFtJrdcTsrpPIoOU0mZpTClocJL+7mmalt1um2mpqfc9n1mWi09EIjdZsaXfYz5bso16iJfrC5wb0KooRiklFN4A0VwkLYKexrSikhxDaK0NeBiHHpOky7zh+tUTzi8+ZBx6dB2jLydRxvHxMft9IuW0BDXQtlexLqZe2uGsI3hHN2vjeYasbelc6pSHtDvLOZYuw/TnN7721fiZYs3jgxczltig80v/8P/k6Og4VldSNWbk7t3bHB8f52vSti3Wjmw22yiRB8YMGDPL9yApIkllAwI1JtLmP/mpG/zSL/9DfLDME527X1NVTYwUT1mtijPztMkN4P79D2OZtmw+PiiUDzR1abBLG5GUP8t8DEH8MjVqElGJjaGQyw7TztJ9mjp0xb5w2l8jqZGOm0pJ81IkN62ePKpINh2PRaTwZDwZT8bjMx6LRSGQwlfxcxBWVqkkJNHJaXOH9yGHnMBBaDit+yeyTMChjTTrOLfHuT0qhuTejvT9nr7fc/XqVS4uLnOYlaKD4+OTCZfCkHrkx3HIK3kCekrYL4xJY6Rpq6rqnHq4CI7WdX0Q2tlxwIcR67cCjqrAfr+TGn7VYEyVz7+uRPmo7Mry03UNCkdwPcH1KAbev/uQ9eacT3360wQ3ElwC9OpoVJO8IDbUdcs4PMRZiRDwBmudYALRtn29uoyUAZ3r3oJvpPtRaLlFXah4FLhI1y6Gtde5du06x8fHElJTVLe0rlksjklhvaRjIZLcGr74pT/BF7/0J0T1ySaFLaFzOyeRnfdelLlMS2VaPnj/DqJ0NJP2Quewo/A+tK7Y7fbIbq1yipZatVO7toT6VeaNEBRdtwA0lampTB2rY4nQBqgFqAWpHRovQr1hMo+n8y6lKCkFLeC1isK8OqejfT8wjjYD5el4q9j9OcW6HvvqgyIBVxLeCK1zoG1nBJILj0y+rp1jQxLKqDPRKF0AID+8U5ffCfNzkhpAQLM8us5qLX0Gd+5+wHzRfQ/zK2Ed09JnVdWR1vwInTp+/7RVdrFYRlfkaS6nsNZxenrKw4ep29GA3tLWNX1UKr5x81kuL+7jw0CluxxWj+NAat3NIbqGfb8TGmzycnOB2uwxzZxbb7yWqdSm6mibJSjYblOVRrFaX/Ls05/k4bkAt0ZJnm7VMdtddJ3K6tjSxtxGzT9hEIqP5aG7sTysVerx0JrASF0ZRqd46bM/BsDXfvsrJBDw4EopaJr2QExnu90Dlq/+3m/I/TBdDvOn4Ke1o2hsDDu20R6vmx/xyRde4M233gJTegeuX3uGy82KYbfJRCCtVW5dLoB0yOKwReBGANKgiIsKNG2TiU9t22Ii0OrwhKDR0fVMzlHA26ZbZNXqzWaVN5opFpAW2GnZPcnzV1WxiUsL9pTKLt/12Pc+BJzdZTuzoR8xdQXKso/IrAhhVtIk41M7tegD1vUMu9sePJhFvj0tCk6MUKsqo72iuKQY7YamlrxSgKKRulFxB0/5u427flFPSjmdMebgAUhRj1B2C/4gvRYTj8wgWoUSmcSb7YS9eXnxdbpGrNwuzjd41wor0HtCKBLxdWNEXj5xNwKxRXuYlA1HlAJrpachAYNNt2CzWZMEbQAMikXX8vDBexAt7/ZuQ9e1GNcSVFldpZzqMEoinHQACvHkuHbtWj73tOP5CWtTa8NuP9LNG37jV35Zvt9o2rY7ULhKO1y6b3LvoKo0IdRkokDUwEw7YQJlFYbnP/6HePvt13j5lS8A8J3XvsOtN24dvG8cR+5/+IFoQ07UkkJQh/ctjrTbJyNd8HnjqGOFKu3wCVtwVhbVqmpy9FsWGhUFalVuJktR6HK5PAA967qmj45lCRPZxrK2tT5TshO+MsUeTAZUP3o8FouClN7WEORwKm3ww8ho9/mGBefQVQzNKUSXgHTcNU2TVZYSfXQYS8oxmzdst9scqgM5rHQTOXKlHKYK7PciJ5/kv+WijjhXpLZSimFt6XK0NtXiVZ4IkDgRUlbStZzTbDaj73usD5loY0dHE45pu0sIsbLhopSal8atBBINvcM7w3x+BEoWpdQglY5P/hSCzPUbz3P3zjvoOnH4FZ4+E2XiS1T1gmG/ya7PphLNCFOL9wKACyP4gFFJFyABWz3DMNB1s7yrJ/qwpmIY4w7aNDhn6eYt3ofckbjZrDG6pptV9LvJe0NpJMqHmmm7kSdQVRhT/DbyJqEC7777Xe7eucdmvcvXPkwiRoDT06usVueIafAh7TxVWTJRanRonTpfie8TYFxplYV3VQT4ZrPZQTSb7NsOm5OiCjWHykvGGPb7PV03z4tF349x4YLzMyG5aeOp4rWeGtGma0UG6P8laYh6Mp6MJ+PxGI9JpDAS7D1UdZpeiV1zy0xN9kHYjFoX0cwQPCqIHbn3PqcfqQzDRIUohbDz+TzTV0F64e3oJ6GV2K2J/PZh1+W8W7LZHdb2i9R40l1oWW8umXWzw3xTBeazBZeXlznSSCzGo6OjTGqZz45RYY9xJygl6YMLEEIDegfe48akUqRBi0jqNlLEK3PMfr8ScMsnNydP23Tcu38H6wxqiHqK7jyXz1I4OQ4jzzz/NPfuFOJW20qoq01gF5l2YjRrDvgZ8npFZY5AWY6OpIR4dvYQ0CgTaM2001AiKmuLzZpWFaMbcGvHcnmUrzMh0LRNTtPqWghFU4MU7yWlS5qMSftgHC1atTz/wguMw0TiDiHNeRf1IesCEhtjclQhXYY6YwNAztuVKi5VQhyq8b4Qr0IItE2Hs4cuTVVVsVwuM1Yl1yM6orkRFVJJvZTXH3U0C0HMaEykrRtj8NGzpES+FZ/57Od49Rtfo+uSlsVwQNZ7dDwWiwJhh7O3gI8BoOprOFfj2WNS3RsNuMjUKgrJgp6n8LoARtPwKw2llDgVTW7YOEhIZ6L4RwiOWbVgGHuOjo7o93JDtrsLBpv636OeQdeyj332yV7e2p42Aj5TcotSiu1uTds0hOgmNUTQa7PZUEUtSjeu8WHAmCUuAlCEAEqj6DC1iJsAjLs1XdPh3L6kAGqkqkTMdfrdw+hAa5pmxhgFXRWavnf82Cs/xryTa/fP/tlXuX/3bUDx8RcF/Hvrza8jRjY+py5VZTL4Ng4hi5+0rQIkND47O8vXedpZWV4L0fdSZ+3Grpuh1Jxpd2By0HLOYYdEP59gBpMwP9msH/S9aC0WcU7nsLptJZz3dsyg2+XlxUFKmNiTCTuqqiorJ1eVLObb7XaySYi12zAU27eqrhgHm1Oo6bzcbrcHgHby/ziQEfTStp4o52nxPjo64eLiLPfJAHhnScF/WryMUXzj619FPEsL1V/9QTQalVL/I+IEdS+E8GPxtf8a+I+A+/Ft/0UI4R/E//vrwF9Bnpz/5P9j701ibluyM6FvRcRuzvmbe+/r38vmpbNsVzoznU5jJ6WSXFCiGDBDMAAXExADUxIMGTBgRKlmlJggIRUqQDSCQiqBYIAQhQpXlbt0Gpedzj7z9S/fe7f9u3PO3juaxWDFioj9v5sNmZD5W/mHfZX3nXua3cSOWOtb3/o+Zv7ff4jfgAGDIH0BKRwLsYg7gDO4xAac2Y11FcxWXbaHcx0OU3Y8StLrTrZO4mVZcu5aNfHCksAUVzu9sw7zPCGmBU+eLOUBHIctFn9V8kAAmHP+3uZntZS5ZsCVkiqlogcp71XJ7ZrfyjkadFminTjBBw+TBTxU0LVzPeb5AANfuS7WIQXZKSkvFHdOPoL7D9/EdjNkzEMjKgG2vv6NryBmTv+rr/4FvP7GN2Ctw1uvf725RxYvPv8CHjyQRp+zs3OcnBxnPKXDuMliNIdDJoABzlZSjnptpkZ6XFrkD+jHETHqQtVSwFvhWkXf83WKASkRDASHAQBTrOIY0tugctIRKbuNjeO2zLmqn5E1K2NL7ulwmPbl3lkrefrRkTBCvV9KI1hLZZ/nGSpqq+dLpgLVFTw1ZaFpexdCSHCuRl7V0NgUfAGQfox1NURFh6X0qU1vMQqt3vu0omPH8OOVJP8rAP8pgP/62uv/CTP/x+0LRPRpAL8J4DMAXgHwD4joF7kl8T9lMG1gh88gRvXfMzCJAKpOScZ0sLCIiAXs2m5Osdvv5KFGAvIkGMZjbGzC4bDH48fiRbPdbsuN8HMG//BhMZQUPGIKYEampFYQaL/bY3t0tELF683TnVCdhatGhL63AIC6SBtCTFHEOUrvgi07cglLSX0LQzaP1QUkwtoezA7LLAuqTUDfu1WoeXb+XfS5yUc+pzuGAKsASbUHgF+OERODKIEp+06kCHDEe++9V3bVz372M3jttddAxAhxwWDkYTOW8o6F0igk8iqpPqTIu3pvAWwBDmUxYI5IAKyrPgUtZ799gJYl4Ph4W9SUE6q4rjF1V44xAewwzR4//wtSffj2t7+MzeYI8+ECPsvbJ76L49OI3eUOMS3ld/velSqAAn3CyZAUSv0x5nntDCY3Pnct+tiUtOWqSCmyzpGUEoahwzQdCvDcO4eQ6vnX68fYbI5WtgjCp8hO1qVJzNQNqbRzCkD8vcaPZEX/fca/DOB/YOYZwOtE9G0A/yyA3/t+HyJYgI7gOlmFU4rie8CmhGZATgtiKg/gfi/KQymJ8HdtU14Q5gMAg5MTyUsVpU7yDACAOB5PEzrnELTrDeK7J7X/tTLyMAwAc1moFFNYvC+dboJKm/IjJQLJKU1a6TGK8csyVYq3hMA95rlyLCirTauJLaVaPYkx4gtf+A289pp0DD589ABCdbWZ3CQ59dHxFpeXolKk9N+Li0ucnj4LP+1Ko9KdO1uMD0aEJZT6PRHDUAdja/j62muvI8aIzWYDa7mUC1PeJasQTSaWMQCuvgtLYMzLAYYsUiK4TrsHLfquz2QveTDGYZAwHYKPAMqTsJkqXjs2OYry9MPzR8V1++TkBIkXRB/x+OHrAACDiP3usShm5/nwiY+/iNdffw2u94g5rckHVRZZfaTv3r2L3e6AEALu3X0WADDP7+fPNJ4ZRiKM3nUQ9SlNh3MU0VDyjanYl6bIMUa4boT3MV9XuSfKezkc5kKxF8kBwuGwRy3TasUmwebFM/hQqOFPGz9O9eHfI6I/JaL/goju5dc+AuDt5j3v5Nc+NIjot4joS0T0pSdn37tj63bcjtvxkx0/KtD4nwH4m5Dl6G8C+NsA/u3/N1/AKyv6jzIwIEZZHIgIzo65QzKP7PZsQaDSVCK5qiFC8DNMAVkkpVC3JqByFwg1rFSGYchtqPK+DskqDbSCQIYYyNUL3S21Dq9U5Xygen6r81WEvk1XtOHreqebEk6M1eaXAd5fNfwDdU2OMGTwh3/0xULZPDo+wjIFGEKxcjeGcHlZXZDmuV5nP1/COiDl6OMb3/o9AUkdozU8AXFu3a6YQIo9zs4fYuyH4lEBpOKeVCo3IWHJStC6qyF5ODJw3QBjLab9RT5WYD5c5dq/+iHsc6pjyg4n9Ghl9VWgzgdJS1586WUc9pWklqJwE2rrsnBHYJQeDrz3wbfRDaIbKQzb2h2pYKdzgp14HzOV2+CD+5n5aQVLkipYjjwjw5Icw2GesilvFfPRSke5znq8BSC3hQshOJW8enV1BWMs+t5Bs3NlTYrobBVpHQZpmtPPOmuLUvbTxo8UKTDzB8wcWVoA/3NIigAA7wL4WPPWj+bXfsAXCpDV2bvo7F0YO4J5gKEeEYQIaaGtTELpHVB3HWYVZJXv4kQZzabSp7AZj6AuSxEGMevptXRQMWWpHHHNz+TmCSC53+9rS24GqiiHlfJHNf7MSn+vRZ2Vl64Lz/WFQrGKzfAsNsOzoteQXGklNvn/qm2aiJYSWVxd7BBjwEc/+nGoxiEgObZSv4f+GEN/jKPNiO1wjLangJN02RF1zecB5FRuv5uw301gBsYNcO/OiwVABSVQYlBicIhIPiBlXKTve2y326IFKTaBCZ1zOH/yCNrOHsJSRE4MJxgWOrCE2ZWd15K09MaPY4fjzRa97ZACip07ESEmL65MXS/p2XKQvpeUwAhgBMzzjL/6z/8V+GWC93Nz77mqIi+XmJdL7PdX+V76XJ7NhCAW3U5LBjZLtnvvsSwTnCGMQ49xEBs9a6rep/6Rzt/Y/DeBuKo867nKdahzSqtd4ppWW/b1j4CYIf9Z8P1ozj/SokBELzf/+a8A+LP89/8FwG8S0UBEPwexov/iD/GF8BEw/QjTjwB30mhiB/TDHfTDHUQW3QQBomWyWtsBLLXfkGKxY+/HAa6vrMHNZoPd/qrkbxYJFpWKLICg6Cb0fVfam/V/5Q+tdPVbJhoLBA0QFfBSH379fpWKvz50EWquLQBZ4af5HNN8DlncqKz0kRkxRx3LssBYg0SMRJwFaS3eeuuN8p3zvOSFJgBIOExXOExXSCngsFyummUurwSYZfaoCrHy4Hi/x8npFienW8FGqMfFxQfSjDN5zJPPkZd4YZIRjQACYCiJb0ZuxgrLAeAZZ4++i9/4jb+GGGfEOIPgsbt8LKU9P2PxMwwWzPOEVrpcuAMdNpsNum5E140wphMWKiekdCgLr7gjMUAJPsxZFbsri5lWdKwl/ON/8rtw3QBhu1aug9zTtmohWgdAwu4QsDsEnF08AXKTnY+z2POR8Ahe+cgLCOECu/172O3fgw87hBDQDW61AEhESatmv7L5EEqDXWtIrMfUzje1p9coRKLvHs722G6PUf07Pjx+VCv6v0pEn4csW28A+HdkIvFXiOh/BPBViBHgv/uDKg/yOaBzG8yT0pRHMImIhtZWiQjP3nsBjx4/AJNSihNMLt0lDmvn6RhhyGG/yyGkNSWU0lVfH0BrDChfpJBDMDVArX6KvugntlRb7Z7j8mBXJemWaqseEG1oKNFEtyI5KeffGII6NAM+Tww5nlo6yxWNZDDm0uunPvVL+JM//UM4N8BnktPR0RFCDBiGERcXV4XE4mchTzlni8SbHJs06hCrijBn9+QOU049TJzxnbe+hZde/hgQI0xxnTYgJDhDot4MoT6nZAEw/KzNPwbj6HCxP+B3/uF/VzwuTLdBRyOWsENnc/lvntCp0EzSCgoA8tjv9zg+Ps2vBcA6hBmACbAmV0H8DALQ94SYfTTbKAtNGVTCcjn/rpNjmueYTXQiTk6EULbbXaLve+x2CXdPc4nbW2j/g1ZaYowYxx6f/OQn8eab3yygZgxeUrLkSt9KjAmvvvoq3nzz7VWVRYl4QO3/6Pu+pCCVkyAl2QpWovy7yt8DwBwjTAPgXx8/TPXhrz/l5b/7fd7/twD8rR/0vbfjdtyOmzluBKNRy4WtKg2Y0HdjIwja4f6jx+i6ARXDU8utdfuy7uYxcKGbpshY4iLtq6r9l8OtpL+J3NLqlR7rV63OGhW0wJB0CnKhWKuS7jiOH2qVbhmGOhR8bKMP2cEAIiXvAMb1AAN37xwXWuvDh/chLcnAkjke//RP/2+cHt/F1dVF6bWo5X4AACAASURBVNDc7XfoOodhOEbX7RAWBRoZnBhzAGLMTTWGkNiDi0syEBVWSKFQrG1/hBc/+hE4Q+C0Ayet30teTcbBqBpT1oAgnhG8AIp9NwJ0guNuxn5Z4EMGGheG7e6AZgJOpMvSAiBrwGYoJeqYJpwe/yKexNdxOAh4uNkc4fzyPpwZ4SyVGj7zAmM7TMtSK3XU5d3TV0IUS7lW70cx700BIUhYrxlMjBHTNGeOQiqfd84iRCNqUgAMC4vyt//R/wnxpMjyAGOHZfFY4lLsaJ3t8NZbEiXcuSMFvcNhB2u22E2iD6ndj62wcLWtC4XQVI9dfDmWZa42glk27nuNm7EogPDii5/A/QdvAchMPwhBQxeAlBjODrDGFFQ4pQTbfdj5RtMO8VVs9PVYHJ/67E85DKOwF2O1UtPfjzGstAcj2+IWvfjWYs1ABVKByk9flnmFwHsf0HUuk4/WLbjtgiD5L5UbXK5HCiBGttHT9MnnBztmHUB5kK92l0IXKrRvm2nHohlhM4Ovc4R53uOl51/G/QfihvzSyx/B/Q/eg19qh6oshA4pLllEBDjsF3TdjNPju3j04AEou1GT7QByIAQMmTo+z3vsL+/jar/DnWOZ7HH/Pp6cvY4OFq4nGD3XxEjGIsYrpFnwjcQ9OEW4zsBklmdki93lGxjHHvMs57ksC06PXsJ4dIz91WMgP5iJGcvhEv04FOIbGSO4B1J18TbSZ6IVKlLLAFJXrFR0N7T3QiTUdeIQEkv/hpoPGZJ/74YBy7wTA1QAwSeM/QliSmU2pKj9EamofnedWM23YHU714TmXIVthMF41IDysWARVZBorf9xfdyIRQFg3L//Nroht+UGUQRaI8yyUy/zDNtw3ltyUWlrDeqo1OAG1iLl96e8Wu/mA4ZhACNilxt9pMU1FaS+An+20Eyvy5x3XStgUdthxYC11R9IjUl51e+7Xqq8LjNP4qSbwT4BCwHgpZdewpOzhwjLUn6ncz1AEcvkceeONJjNy4TgD/BhBgcGZwbe/rDAGMIHD94tx3///jty3oYRk7LypAJgrS2K2xYdLi8+wBNOYGNg8lQiY7DszjFs7+Kdd4Qo9Gu/8pfxxutnOBl7XJzJQxUO59hst5hCAvgOKN8TSw4pehhYsPpRdpt8TQJMYXMSQopIU7W3t9ZiMz6Lw+GBLNQ5qjC0wbjt4P2+bDJj1yEsO3T9BjwrczMAJDqYKVyCjIDDCdI0J2K/ijF9uKmIE8QAS4Fn1AattESABnRGFtUQPbySroJGGqK/QURFwSrGhGW/R0oJ2+2mzNPtdlsqCq3GAjOvnhuhUndZn7Qu8iog87RxIxYFhpxQbwXsenL1GIRcv9VmEw5CY13xx0WibJ5mgGr6oaPlirc98a2Z6uI9nDOlfi7fzVBKdAF8glB11w8wlV2dmklAZAGWsLssSlSPpzIvw1PBRw0JFVBNuULRDRvMh105pwcPHuPOnTs484/gdAckg5g8yABXO+mcnA/fgaU9gA1AJ+CUTVIQYHgQBmfmaVxenOUJ58sDGALDOcIUJyQvv7M/XKLr78o7EoGThqsHHKYJLryNF+8Km/SNb/4DHPYBwXZwKrJ6dIqj4+fh5kuYfkDIKVsyGwA9XDcg+GyGYzjToG0BiYfhKGsz2Kq5wYyHj9/AuNkIyKn3RPJDocqrOLB1mJkRp7lEgF2/QfAz/BLBcKXJjJJBP2xyVKn3iWGJEBuQ2BiDGCK6viv3c4lRVJ9iFH5AEb5hSb24CgFLdYsKTwKQBabLUeCy+NXc0XPW1yqtO6DPSlghhGyOi8K63e325To+bdzqKdyO23E7VuNGRArQULnP3gjjCAURXQbLDHrEtO6FBwS4sU7Kcm0qITVolN1CuQatzFdKUkP2rULTZsydblIn1l3IdQYx8rVdXQgkK4mzfsDFxTk657JMWo4UcpNSG71o+tOu9oY6pJTLZfksq6pTgLFdKX8airi8vAKhRk/eexgLgKs8ft+9mKMcL2K1SXeZBNiQdzFtXe7AWLAZNzhMUrKM7GHjJXrqkFjCVw57bE6exy//8q/jn/yj/wl9lKhkOz4D4AOk1GN6LK3Th2WGCRGRTEn9DBGe7F+HGUZ0ZKEG4xwOcB2wzDM4s+5oOocZhYRENrdudxbTHNBlm3YAuHfvnljtUYTtbGlNJzJgtjC29k7sDhKSR1gYGvP9HAAQrPMwZlvKiuREP1TIaLUkmlg6EmuDmTpWx9JnIIpgVYxV7/N2u8WU+SMf//irAIC33363pIE1Gq1RROm/QfU4UaxDP6NzX0FWawkpEV599VN47fU/la9M1ZXqaeNmLAoAgIjDPqPFkBPjBpVXRNiASlOJsSb3uE/CKrT1RhwOh5WugjEGMAxO9SEbN30hxdg8K+dphxBi5iLZAtbpgwTU0E3qwgIkzbO8tiy+tGd7f4BRlDexUHQZIGgIGeCcOh3nsDAtUPtzmxca5xym3R5sCMO4LUKfahYCVO5CjBGdseiGET4b1XTDHTBHzNNFXsDy+Y9b7HaP0buhPCzWApw8pmmXvTIBSwsceVyefxPd8IJc46HDPN/H7/7u/wpnAeRjunj8LTAIaZ6wu5AF5PL+Oe6++CxCXLDXFmlKiOxw74VTXF1eFiewvuvByeOlF17Fm2/LJN6MJ4hhxsE79H12S6IdKDFSED8EADg7eyTzhQZst1uMoxy/uC7bDMzm2RYZRKPgALr8mggYixee/yjefee76AbdfEIBgLdHx+U6qw6m6lsKczLCLwu29jTPm1nmLDMuL69wkoVjpmmG6yTXf+cdaRcidOg6oTWnmA/Uyqahm1nr1yAp8Yfl6WKKhXdjrYVFwmuvfbngKcyxLJhPGzcofRCuv/D9E4gSbFu6g+6erHziSszgukqLNkLMD1tlP5YKBSqFdJqk8nByVFdNZs3rbcn39c8wDNcYjY3PJMufGCNCjJimqVBkOZPWlW7rvQCGNoOhfX9UjkkReyKCDwE+54RsKDMYJ3gfCxCVUgBTVYlyziGxsClffOklvPjSS7i4uMRhLx2JYJMps8A8T7B2CzZAP/box17o4mTA6NW0CkwbPDmfYLrTzBrsYLoRRB2s6RBiRIgLQlwQY0JKC2aOePzeGR6/d4b9bsHZo8c4u7rEkjyW5GH7Dv1o8OTRezg8fB8cJvlDBGt6vPvdb8B1z8F1z2HBCdAdYTw6hus7uL7Dr/wznwc5QuK5UKe/89q38ZnPfBYvvfQyrnZP8Oqrn8Orr34OxopuheukDElkcXLyrBgLkYXtHGznEFlMgd7/4F3Yjss94YTCgLy6usLV1RWWZSlakDqmacIzdz8FytL7QAI1j9jR0RYq26/y/p/+9OdQHMuo4l6VJFvBdEAqLMsibd0hxAJqFzZk8LBgGCSYLJO/ZKLWdrvFdrtdVdWe+iR+v9LET2p8+lMf4//2v/z3V8asbYgNoKD2rUtPCb+1pFezCvnPJrRzxoJJ6uMqnmGMQZgXuN6U35tnUVIyVtV419WHtjQklQgq1l8AYMhkQQ35PgUw590ebIWRWKMXl6Merko9rlqBlYqGcQV8TAmNenBVCk7hkI9XqM5y0ap+QuQAw4R52WMzqmVdh93uCn1fATBDKAuZznciwpL78+d9jj56ZeHtQXEGX8huN+3PQbaDoRHjRna1aXeF+x+8h8/96m/g7LG8bz4ELJMHE8PHGZtsnOpOX0G0I/a7BScn8lpIPTbHL0B7AgAJ6fXYQtS50cE5A5/EIVzBNKkoeRhLoPzeJTKsg3g+NOVcDfFFL0Gl1xyGYSjUdX1vaVxrgMbrDmGATEfZNKQXpx2JafWdm80RdlcTnn9ZIrL333u/SLerw7cO2RTnpkJmEOICSlUISJ+RCC7pUOIITsC/8W/+N3/EzL+Oa+MGpQ8VHb1OQwYAJEYCy8OtIT1xlXtva7i5FEnFYA6InMCJsWDGkGvdoARDKXMKWjRWW9Is2kOo3ZBalgroh26FMzAYZERHyhCwV0VjZwFWHn5V9CWyOYrQxqxKmCq7UK5waAWlOicLmUUdowFgs9liniYkBKDVMyCLwBGu6zFNqj3o0XXCo285CSACp7haEEE9OudgjuW3/XKBV178GN7/4F25rpyrAtsjGNvBLzvMOURlZ3Dv+efw8PF9kBOaMJuHOL63xXTwwJzg7n5UXqc7cDbh9de/ic/8knTdd+4Ym43Q05dYTW1Fzp3huqqcZEwHk1NNVUnSsq9fQkmJ+n7EPO+xGZ9BYrl+i5+zgUvN3fXzSovWB1i1NOSeVU6ANVKGLn0xLAQ675Gb91rPkICuq3JqsvsHhLjgcJU1O4cBPi/8fd8XjYh5Pqz6HpBn36YfME3V7iAliR7DsiBRTaVj+nORPtyO23E7bsK4MZECNeFeldQyK06BI91hazuv7trr3CuHTLxG+nV3UaCPE2dWWNVDaM1fjKWG+0A47BcMQ1+AqUQpm4J20P556bxUAhPDNNRmaQ0O18LLBLA0ZSGfjZxfZcpxDNKZnN8bkoSQf+GTn8Zr3/5atliTzx8O+3KuxWDGBxAl3Dt9Cefnb+DoOPNBHp/j6OhODkHXNGvJwXND0DTBEIn5iKLvGPD+Bw9yVNBBWZZIjMO0w9gPoCzxdjgcMI5H0hgFIVQ9WXq8+uzL8OkctD0t9nFEHmw6fPZzv9poJ1zi4vEbMMNzcFm3wccJRAxnuLAsQ5jBCIJ12KonASQMw4iUAjabk3xMVxiGI0zzeY2SgoCssgPXalbX9UWLsr1GRYnpWgreVhmESVijG52P4u4FMOYKXBsxVt5uN2U+xhSBlMQ/YqrvTW3VQ88yJvgkMnUKJhMJt6MF3eX1H6NL8icyqJXmRi3JpYrsAigLRe1qExq0vq4AivQcOERO5bUS3qdYyCr73SWMcfmGV3EUyf1qlxkgzLLtNrsJa0WBGcZWJQVAOhKnaZ9BqlhEYrRE1JaL5J5W5Fr/1xqDmBjKTyciuC63fTuLzkn6853Xvo67d09wdvZkJX7S9z2meS1bDzAuLt8H01AqJad3XkQME5wbS/WiWq51OD8TK7nNZoMUSRi6UQ1eOnA8YJ72IExwG1Hi9odHcB0B3QDO17AfxESGo8WQZd8/cudlHPwZwnCK4+M7ePL+mwCA42efAdEGi/dQM5z9boeTe88jxgOWvAks84yj4y2YDHypBg0gGjAvBxxt78JnnCXGkMG5CGYhRElfS7WY03OX+5ByBUop6tIzs9kcIavyF5n0cXOEy8sn5fMyb2tbvYDerlQPdAEShqGE/qVr1SsIHkqa4HN37mazASfGvXtCE3/0+DHGzYjpsCu/9cILL+D+/fcxjuOqaqebhOIR2+32Q5TpdtyMRQF0baevzR3tDROBiArkcI4E1PWpbRJJSRSSVfy0lP5Q9QSJCBwPSGSRFJC0G4jugOAJlTkGOEuIoS5UXdfBOlo1Pu33O7R9FCoqSqQmuYykXpBLEEcf41bnLg+lKwva4TCXa9S5HksGGokjzs6e5MnsymeF5mrLDpXdT2VCpgixWgN8mIGc/7ay99ZaLMtcJmuKjMQejly5TgiPhaFHhM6NWPIcG+59AjFMUorV6MfPiLwH3BacMqhnI7ruBK47AWBx9MzH8u93cINDD4NhK2Db0Z2X8MU//H38pS/8Ks6vZPEatlu47ghMprBeNe8nuKyxIcdkTZfvJTdgNuNoexePnzyA0sYVTLweacUYRIbf9VkDsj5s+6vL0gxHqOzUaaoPYBsd6u9P05RVkip4eLQ9wWGeoNqbgCzIiidYa4tXiM0gOacEjfEePHgANtlHQynNTEgk53vn7jMAgCWD6d9r3IxFgdekIEbEvWfu4uzsrAImTflnbVwqo/XGKylD0zwF1Bup87p3wLxcAOizLDqQjMuNUl5KhuUBl8436+zqOH/581/AF3/vd69dZCE1cYpYsseC4QA2E1LcgZOAbcaNMFb9D+txOtcjcsB+Xw13RVHHYF4q1VZ7LgSVb6muqYmqZAKVnQNS+gKEfOPIIaGCimJuIr9VF0oLypz6MXdoHvYX6DbHWKYDuHPgXFd3o0NKTh7UrMdgugFkXgCMgVGJNwJgCBwk3FXJcdf1mOcFzvYI+dL7ecFnf/nXEJIBWQXLLHwM6PsNYqN23MqbaUelcQ7zYV79WwgJh8ME7Q3Qa7eym8uj7wcwy2IbYgUV+77PzWZNpSz7TuqC3va2pFQXB41K2ih18QeohLUuSFLZivB+xrI0oKKmqLHOO2sdOMzoTV9nrSGAk0ji5QrS9/ORBG6BxttxO27HtXEzIgVSKWut9/Y4f/yoydQzqGJMG5mXMK+t07b/JqSQKpVNCg7lL1181hUAYbORXHcJ0l7NLDgAlUajrHWXArrceuzDjC/+3u8CwDUQpzZOKcEJCUhxhnMnCFHdqGT31TxTh0iDdQhYyu+IOk8GL3P6sixTs/PU75B23sZQhA2MtYgZy1CWprUdQkqwiZBy/q5piLUdfO5STGCMwxYxoThBkRWXoaPNBrFgK3I1u25A4goSOzfAc8Tg+hplRan5WyKYzsKaPp9rhO1GGEOwGdSciPGxV17BskxYntQSL5GBsQ4hVoDa9A5H2yNcXl6W3VoihG6V67/8yot48vhxloqX16ZpQt/XiLU2GMXCj9FGI+UHSJt1jfKEim6h/CCGRd9ZTFnGv6YFQ+amtMYvQlhKMUlnbB4qAyht+nrvawldWY0hVN5KaMvRRtzVTKaI40Ng93rcjEWBRcuvvQnKCfiwwm1dBFaKwVz1FArLK3FhRTKLmCiA8qAad4ShO8Juf16NUmICrIE68hitVGTqgmgQ1huyYi3mURaIBliaQ4AxzyMlkzELGUdH2xUh5dlnn8WjR49kQcqhZAoJZISNGXxNjzIhA2BTHmAidRyia9dJJl+MEZ/61KcBAF/7+p8J0GYIhKGcf9+ruI0usgbT4jH0R4gs9fOAEU/OL3H35M7KC9L7gBg9GBYuT8JEFhaE6TBhm6XTQAGdMVjmRa5pXqi6UbAjA4clm7Q4AI/uPwY6wnajiwfAxAiJiot3WgL8HHGVVFS10amICYljSRXuv/8QwjCtD4gY7uQWadTNYxxHpCQck+uALNkOfS/3Q1mOoxvhS5oxlw5QysYwek/m+SC4VE4V5mWGcx3GccD+oIu06pIK0/fk5F6+zj7zMqikjjEKl2VZJtzJgKRSsRMM5jxHDLmyWT5t3IxFAQAlaVkGADDDZ6PMFgCTEpAt71OmV2sFD9RyUUqpMAqn6VDAR/08M2M6BFjTlzKntYRf+uxn8bWvirlK0YhkBpskBLhSJUkr7ru8pgrT2ehDBTyoA0EmYdvOXTUZ5TufPHkCECOGSo7xYQGlgEQEwBTnJYIFkhi3Gqh0uIBdx8cnePz4YbkexjhYa+ES40/+5I8ByGSXSRdK9DBuRkxZ5LaNvFIKCIC0qQPYHg3oB1tIPLpz9X0PCwtjxoIJECdYN6C3NVIgsoggBO7QOxHqBYAUPIZe7e7l885tEJhxuNzj5DRrObqsjRkXKIXTDQPSssDmilKLwFtrYVjUquWacKYpu+KrKADrUh74ts1Zoi+zeph0MZm9lhRNac1v54guMjLnakR1cnKCZVlE4BXIczNJZYNarMBiXkTl+uL8rNwP3fxaf04A2G47zBlMj6wCxKmYCBlny7x82rgxi4KEQK3FmkFgrmCTD9iMEhYen6ifX5X8lu9YsxuJqtAlc+57z4IhgIBubDpYOxQAiZnxZ1/+CojsynfSh5TrzA0gmlOR65WTGAJsZ5BCBHIITEbCTOmak/eFJMo/baSRcii43W7LsctNF/UlCTfVJg2wXZaRN7obCah4cXFReQ5lYojGwDBKU4+1os40jFscMityWUTmvu/7Ej11nQVHI+7Vg5Z9ReDUWgfvl7IDH/Y7jOOAwAk6vVw3gGBA3bC6dhyB7XYU/kheFIaTI8yT7JiqQs6IoEg4ubOB0TQjqx4ZVytHuonM8ywK100a4AhgNqUi41xVRVYwWc2GmaVxrWV5drl56XqUqkxTALCuAyDK0W00qf04rRmsVNO0QUvvXZ4XIUIrIpIyuGz7V63snJVzCZmBKvNE5oL3AdWzIy8exsLlZiqfI5rvNW6BxttxO27HavyortN/D8BfzG+5C+CMmT9PRJ8A8DUA38j/9vvM/Dd+mAMRzKDuduQc4D36XsNiyd1PTk4qSGKp8BNamfR8jB/K9TVaSEnzQuWu1x1A2JBUyn3Kld9sJfeXFbbuTNfBTmsNIiKiDzmHzGSVOYDBhVNx7RqXzwtD0pWaOyDSXdIzoQ0typ+34BhBK7aa7sT185XY1CNxhHXaZ5FgjcF0WAohiiE9HwxbQDVwQuQIMOFu5hOcPX4bMc1IgVasvWHoEXwEmQjbV6JOPx6Bc8choGAnSXnVVOdoTgsOhwnbI0bKe5YhB9d1CNGX87O2QyIhlbUpJiBRWUsU0m5H23egHOprymmtw6LYg6Ec9Rj0w1hIUUCdX9fFd9sGvZAi+qHHMs2l+SgkcS5X4+G2z6HrXLYlyDt9UftKhbykKSaRWRGt9Ltay4EQlsyIJTinHAtbyqdziTwtvp8ZzI/kOs3M/7r+nYj+NoDz5v3fYebP/xDfWwaDRUIMFRdQpeU2zLnepajkpmeffQ6PHj38EOg4DGPxgiCq7a82h98+KGrtVt8ZIyNmTENlNXe7Ha7r7D/77DOCAaDWfo0RIQ8D4RuEpvPT2R4heliV10oLNmNfAKr23Fvdh85I1+Hi55zCVFT9Oobcqk23Q12r5YPK1swPnbXaVwZmgrU9iEwh4HS9FUkxjthlzQu4DXgJMG6DkHZQmjfIgkkp5nJ0Qyd6DS1JSrpOpaI09MfgPubrfIm7d5/DN771FXziE58ox77MHv3Ql1w4JA9jpQLRgtHWWnzko5/A22+9ttoQrHPwS4B6xjIz2Bj4lRmPQZ8boaaGkEa55bzFuGKMABsYcgi+4inLsoCsQVTSnO2gEnkXF5e4c084Kss0C58DkHZ1AD6JOItz3apz0tqcFjSpSsunaNMkQcxq5adUI1rcjQ1st/nQHClz5Xv+C8rF+56u0yRX818D8C/8oO/5YUZdBT0CEpytOb1qEgDVw/HoSHQIHj9+tIoKithEBljy0YJ5netpJYO5pRnX/gkiWwRPDBlQ6V2Xd5yfn5eIpJYVJZem/N3LorZpslOkyAioIi3TNEEt5gDBFIwxUu5orku8thDKRVGsIpXooe+HAnS1E0gk9E1Z7GSYfPw1qiAy8Iu0TRdBD+Lcuk6N6tMGZGI2frmH03uyUF1eXgFWzEi0m9VHDyYH5wDmunuTleMSD0Rt57aIHPDJn/uLFUBLQL/Zikel3p18jbjx+9Quw3fefjN3Aq6FcfqhK4CoG8Z8XUNxtz46OsJud5m7F4cmKmCMGXcJRclbNDWWZSnvG8cR+8NOcCZdfQR0QgwR9+7dKyCxtdVtrOIMrhDrdOH3XlTAvPd47vnn8ejhw/JbqhDWLlTMjM4RlLOn1GtmKptu4lR1+58yflyg8a8A+ICZv9W89nNE9McALgD8h8z8j3+YL5K+D71gHVzWENAabIxSeVCxCACri6ohtw65QCgtsGoRNw7bIjMmfoZLXkBUuUhW9uusNiIgeg8CVQAspKYNYk2xttbCh1Tk5EFS7ttsjzBPyo8Q7rx1A44zpffd974sCwQ3AGoCtttTXF49xnTwGDfrfo6UElxOsxJCARbbyEmcqEKOBOrnpXZerz1zRN+PSKmmVAzA2VEmaEZ+GQb9cIz9YY/Odri8yrtdJBg7CpWbVGI9oXMDUvLg7NqUYMA+wFlhbx7mWF5PEavrb/sBy+zhPRUvC40Y29q/bAwGX/jCX8If/MHvFABRSnpp9QBX9mNXVJ92u12uNlWfTnkv5fL4mgujv10l0kSkRTaeamMPANbY9T3Rf2XZfOTzVV5N9zJpw7cwNuHJk/OyALTmxvt9NQzW71GGKTkLHwIM2ZIKA+vzuD5+3EXhrwP475v/fg/Ax5n5ERH9GoD/mYg+w8wX1z9IRL8F4LcA4KUX7wCUSr1WaLtASnW3s9aCEZBi5RnILm5KmlEjBQPjAI6V6y7cJ+nE1Gsj/yZaBrTiz1c9vTZEk2ilnoOxSh9m6EqRUlrledcbT+bl0Ex4xjTtAOyxu6pNNfXc6jgcLjH0Iwx57aRC1w0IYZEOQKjoSYTJE7C98U+ePM5+lutS1/XjTCmBiqqwPlQJsASfak5MhhEjY3AjGCiYQtdvEKNIxxeUhhiJATJVSmzoe+x3E6gzAKhwGjj68rAGNeiZRXeygyscjxgZ1Rm6WUAs8Nu//Q9xdLQp/hyHwwTmhHEc0Pc1V9f7e3VVHbnb8mo5V2czoa2lUEuUE0IqEdWyLDg5OcbVlYexiud4xCgbkEQWWn7M/x6Wskg7Z6Ddwmr4w2wyF6FuNvkAMPbS/FWjzASOa7sAQFKYFCthv+9HHJYDvtf4kasPJNS3fxXA39PXmHlm5kf5738E4DsAfvFpn2fmv8PMv87Mv3737tGPehi343bcjv+Px48TKfyLAL7OzO/oC0T0PIDHzByJ6JMQ1+nXfuA3sVKIswKt6WAyq1lltwCDRFVxRz5GaEUza6QAILmM1uZIAVHce2zVVgwhYLPZYJ4PDclpyilAAEDgRifBZLagstKqDj8VCTSxq8t8gGFTKiqHwwHWCuHIlBxwLryEmj/HjHEYpFgZmqrUo78nnw8lSmrlt2qNXc/T4/T0BBoWl+ilqXroe7tO+Blz9DjKIqW73WXWKRwqKccv0E0rxQiTeQpBJIYQfChNPVohEm5APvfA2BxtEUPlVsgxGQRW3QtVSeowZUdr7XqVe5BgrSvhs7QEB9y5I2BeyCnhZrOBtQK2aRTQdZ24hTVCqIoRiOxdlZZltAAAH5xJREFUWkWpiYC+BQCNNHV141BTARAuLgST0BQ3BA9DFTvSuTsMci1n1FQ1xgBmoOvHVQSnPIn2mLQb1mYDGACYpwWd7bEEMdOR7+QssSeWiABgMmnre40fyXWamf8ugN/EOnUAgH8OwH9EYoKYAPwNZn78A3/DmByya76VGVhcGXDGsFCQjaQM8rlqntKWe+SCSptyGwJr1N5qF2iZMRTrsIQYKZearh8nC2FkrosXkGXawlo7LyaUzkYAmWOvSPou/1ZG4KnRe8hMSGazCgMVPb6OFbR9/0DGJ8viqACWwcsvfwTvvPM2um6NbCeOGYzC6reIKLeB1+vlTAXqrOuAxBnY6iv9twOADkRpBRKTSQAiirkPGNF7IWJxLcGxSXDkEHxEn0ua4tkoD4WWeJVIxsw4PZXFS/UINNRXQtV+2aHvt0X5W8/RkFSSSvg/ewEuE3L1JxPXFnmwQ5KqCgCoU+CqIhESQozYjNsynzoneMWymILfyOdk05imdTnc5pRU09m+l9Z6vwimoU7Y03QAua4sNjLHRO/j9PQu5ikrfscFKSbRFskl5iWGHw9T4Ke7ToOZ/62nvPb3Afz9H/SdH/pcXg1bTEA2PNE1yN8tD3+TEysnXFllLbWUERFW5ab6He1/q3ZBrTp0zb/x6r1A24NRwap5npscUPX7uswsq+InXddjnueGq654AzcLlTa/0Op3+vwwK7NOf0s+Uz/vOicOR1xfiyng3XffkWvKrbbgIjtIth+T7yK43Ppb6u/NgqRIPRFjP+9x797zmKar8roCtwl+RTMGgGFo+jzYwNnqiJQvCT7zS7+Mr37tz9B6HwpLz8O5frWgS4nTYFnkATg+PsY8z0XAREffDfBLADWLrwK5Q7cWJHG2L/NCo0eNxESDsa2GKYiYmY9G7vu8LBgz+KjXbrs9QYxLaVRKSWzvh15KzXJ9NjgcRLdBMZaYPPy0YBi7AnYCgCFR3h76o3KfvJdFLXpu7qeFcxbpms3d92M03giaM4PRdVU+K7EIZcjDpfA+icw5t5RiXpVkiqFqZ7AsEYa1uQmQ8mPtiaivKclJJ1FrIFJXbPn+tU4BcxJU12L1UAEOIawfzBBC7XPIk0nMRdbgJ0NATwHCaqnNhwVnZ2c4Pbmz4rpb6wTUa1IiBSB1dK5H1/U4HPYAuPhG6M5prS0I+rIsiLmfRIdSZ5XSDUiUM44jpmkv56VRgbHC4eeKoDMIxgD7Q3U+NtYhBA+/BGy3R+XB+PKX/zQ/7A5KVFJQsI2SAL2PXYly5nnG3bt38eDBg1xtqkQjFekxpHZsjBSTVIWakFBTCGNMSUv0+lxdXa02HgWkVV1buSCLT21FuRHqSSX6MFT7JLSEJYv+AB8C1HE8+ITtdlt6MoJXLY0uR7ihlqutRQiMxS/lmRDVpgEwVKKkVpT2aeOW5nw7bsftWI0bESkQEvxyAUNShWA2GQSrFF1npfFlLZG+Jn9o89GStcGMNZhyCUjz5hgTSGNV5BU9C2bKMIhR8kz57vzqU0Iv58RIVnbnnHYkwS44sfh+6IdyE2jX1TKg7nZCg811/hCLdbymF6rSc/fOvQ+lLyF4bLfHJaUQKfsl7zq1zJrS3EQulSrrXJ930crKCyGIwauyNK2Fyx2EL78isuvfffcdlPZysy4dI0c7ZsUpYFhnyq5GRoBLa4RApKCiddXURy+5HjcRF3n609N78H5a7fLLsogkGauSV2h+f62qRCC4fk091gY7ud41vdPrFCNjGOojk1jcm7X+n5LoKQ5DX87TdC53aCI3uFUuzeFwQKst6oOQvjrnavoQ5nyMhGk/lfeGII1xbujBuezuYwTle+JcLZ0uywJyFicnIlrbygc+bdyIRYFBAJ2CoLnuhL53Ag6mhnDBWJOHsuhK4Z/nJ1DbSROqcKvqKwAorDLnRChkDgs6tVgwgM1ouFw4DWEbF54yEWt1ovIhuEwsEZZV6TYuvAZqOA2SvqRCM1bGohCtak4Llkk6DDU1UPqqSHblsNJapBRgDSPEphadOkhLdgNsZUwm5koLIHXznCCUc2eY8hsfvP9dAMDP/8Iv4Vvf/Eo5jiImA0kdOtfjpZfEy+H999+BDzOsawVNFe+R8y9aNEldkmw5JjIRnCRVVFR/mnZZELXmypvNdsUxaDkm1ztZ+34L7yOMibAZDPyFn38V3/r21zJvgMpDFCNjv5M+nFYHFCEKFtKkeScnJwjRrxaalBIMC2NSUxLRZ0ilXVuvXUxcHmQASGTQ9yPu3Bnw4EEom5R2687zXJi+KSVYZe7m+XBy7x52Vzu8+tHP4q13vpJ/p3YkP23ciEVB1GsSgJrrMjNSNI2qbVUoUqIMwcEYyRWlJVpXYaXv1hxYUHKHfuiw3+V2akiTT2+p5NmC+hsYEtCslfXWB14RZWctYpYEv86AvI4/yG7NuYzXgmX1/UCrprwWohU6rsHhsCuvD8OwapIBRH2HSB4g1YLoewfrSJDv5uEYBlF25riAqNMrh5ipw5uNRG6L9zg6OcbFxVn5rde+81UMw4BpWu/W87yAiNH3Du+++6acG3sQuZKD67lL/4A0RVWsgUqu3EyQcj1aC/ZxHFety2K5TrmsaMu9f+65l3D//nfhnCv3w/uD4EiRkDIh6tvf+WbZUGJMuLy8LNdfrPgqUcn7Gc4YmMB48QVho37wwQfw8wyAC5msYiFm1ePS966A3NZWQLeUlnN5wyYpue73+1JG1fcCslEqq1YXBHDd+PYXl2BmvPXON7F4VeL+/o/9jVgU2tUP0AdE7M9qR6PNJalqq0ZOuvOE/88F1TeGyo5cQUhgmg9SoikEei7vV1CKmdA5gznE0lcAAH23xeKnjP7LjYmJynG1vRNE8p0KNsrIjTz5odVzkt2+Rjn6XYfdhC5Tl0X5p7LZ2oXmepcmQzrqXGdLN2RNGZSVqQ+ReBmIzkC9zpxt75ai5mRxcXEmIi2NRLkCcvliAkDpYQBSs1jZzNU/lDIhqFaN2kVVhUP02uh56vm33Yn7/X5Fb08p4uWXP44nTx7hsN8VF6RHjz4oKU59KHt473GYp0JzlhJ2BRG9r4vtZrPB4XAon7fWwud58ODBg3LsJULRUnhKZZNreRrLMsOYD/MhQu7kdSRRok+iaqXnq9wP6WWxq0hDuSCAcCrkfV7uDPmmckQf2sTacQs03o7bcTtW40ZEClpzXueAeUdUR6JEJTQsVI+cf7GRiKBV4BH+vzhBA8i7nJXGH7VYz/Lq8hnk3/YIxuYVnQpgFKLsilpW1OOWv1diVM1lpcW5zf8VP7AZRHLOYJomAU9t/TwAbI5GaF1LXYZlGBhTSVqSf3dltyGyCNHnLkX9SMraAHINP/bRnwcAvPnmt/NxuOqQxQZzSHCdQ1R5elu7TlvTGcEDAprs5Skl3lzSjFMpC+o9HoYBS5LeDY00vA8l0tM00RqHeZ5LbwKA0usipUf5nb7v8d3vviVpgnWlIarrBhwOu1X0cd0cVo9JryuRKZjC5eU5drvdKlIKQdSmUqh4jLImdZ7ofdfrNU1T7j8Bzs7OMAxD3v1VIg7wU8Q4dpj8Uo6ps0Pt7nTKo5EIcrfbFdxMoyHmWEqXjCxa22AsbWr6tHEjFoXaMSb/e92ZV94Tc6dde3Ko+XPgGvZYg5CR3No55tFZC6Al6sjDH+JUQmrJOzUU59VNlc+sm01i9GUR0yMlIiROCLGyHCMLI1OILvJb07RAbMkthmy8Mk0HHA4HOGcKnmGNa84jYh35mVUumjg0qUQl6mR/M/RDjzffkqZW17m8aLmSK6eU8Plf+QK+/o0vr/AYCSrXXajqoN3yMeqioJ+RsN6Sw/HJx/D4ybfLOQGiyvyXv/DX8MU/+r/yNzt4L/duGGo3rDAS1w/uMAwr2nYrl6YcFLmm+w/dP+VobDbVok0WCZdBZoOLi4v8Xpvbl9f6msYQyIqTGVD1MYEWe/ClOpVSwvn5eX6v8CBakZZEwoe4TrLT9LBtqBqGHvNc2Zl6/FJ56CtQmd2mFt/Iw11jwV4fN2JRAOcVNe8uIXP628nmnAOIcXS0xeWl3KyQxU3LRdMHZ0UwyjcMjGWZoT6P8rNBdia7vkB1opvi5iRApPYKVOp0rTRkYIwA4gTDacWyZE4wcLnSoH6MCcGLd+DVlQhyWuuwGfvVQwVi6YFn+tDNHEdhwenLBFcXM66TVTUXDoe5vHeaJJ+OIZWWZO9nfPXrf4wUm0kZfb7ObeckCpmp3XGZUaoCRTXbWHSmw8XVW6XUVq5zYvzOH/xveP65VwAAjx8/FufseaoS89HmxT+VqOT09DTTsGv/C0CF9dnmzMPYZ0ZjxYhS4nxOKH0AKYlnoyPKx18jT31QW+0CIik9KyYh7EU5d513em2u62aI+pEA3OWaZnxBdB0qxXyeZxADhggp1mrXWhujApUShY35OAN8WFvWiSr4DWc0ZiQEU1752iaVtp7KzNjtr4qgiM3oPyMB7AqLrLcObuhxOBxyeJebQShmUY5SAAdAUK2FOhKgBq81BofQZGujTwh1galhpUc3DvDzAZYqMDb7GdujDZhpRauVXoRUJmbXdYiLByeG6cqTjphvuCFXIgAi9TR0lafv5wK+tWxKMm3jlAKyEkaent5pSmVqb962I9uySLc7paZea4q67nyMKp3mMPsE11vEvKAaCPipCHwL1i2LzwBcPn1iKUWTxTiqmMslrg8iAhnRRfjIRz6O+/ffAwBMh1kWfqaVRJukRFVezxhxBJsOh/xwaknYI2YB1CXLxonxqzzwrUS/AoctKHx1tYMxVDgggHp2ZBaqzrEciEnzXLWsSylhmx9y3Xw0QvK+Mnor6FoXyhAYNqc5BZD1P2bvw09ksAiYqEdDTBHOijJuizNo5FC0C4Os1trko0YmPswIYUGMdXUkcKlpK9LOCOiciIfYhtMvun+ap9ewXXaKqny01kDMrwFYDvuclgQ8//zzAIAHDx9g2u2RqJJVdAeS+rbkmhcXF+iMGpXW1bwzJj9QTZkzpLJArPsEqmCKvGaKPsPQj9XdO8uM9eNYkPYlROyuLvHcc89nWrT2oqyrHEqQua7boKrcwzCU3S6lBAIhLLUEi0YCTxF/PX7xEf1wKbj1UjQGuSQqJUD9HWstut7h3XffKg/LMAyYsseCEpKkN8XDGNcs6BGJM9axzCVUTzHCZQKX6jaO/QBfTGKzb0Puuzg+Pi5K3NZaHB8frUqpes66qPYNTvLRj7yKt995AzrvnLPaQ4Z5rrwTrXQQUeFu+PywLyEWH40Ekq5dcE1pEn/fReG2+nA7bsftWI2bESlkum+pQZOBc6JsE4sfg+7MjFCcngCUnvvaQee9aNqN44hl0bB4ASjn8wWLikhpL/JjrCtzV/LFlBikoSVJjs4xFUQ0NTTrqgUpGv/Gyi7x+IkaskirNTcgqiL6zIzLc8FJiBnJSP5r1N+BA4wbYAD0mxH7fd4xSI+vFfFsWYEquxZA5DD0Jluw1xQAYDy4/35pFEKKODo6wmHalfCWOSHGdZVD2ZT695ZApf+mO9jiJRwPPmGbNRpStjjTxq9WjLZNV/Q1RfRbLcw5E4Xa9+m96Pu+aDQufi6Vj9rlGOGcMgeVQ5J5G0jo+w7zkiXPrAVnSrOmk/O0NBFqPW+1gdcqw9XVVbkfrTGybtTC1UC5H2+9/R1YW5u8UgrSrh8WWOvw/PNClHr//e/mdNCWRqdWCnAVvWUqfRvlfb9xMxaFPAFaV5wwi1y1Lah6QgoejFDks6214MRCslm4sB/Fi5HyDc80Z3MARfFeTJp+xIAYCYwO1tWuMk0xBBlWBH6tJC3facvDFzMwx3GG61TfYQ3mWCtFjpgfNmctOHjAVkEV/ayxXMqhQkX2ABhXZzNMIylmM3ilD8vl5RmGYZuJKlrlCPl8tJejlsC0mhFzQtsPEhaLTqI+9A6GHOb5qpRTiVDETFu0XB/yECI2uU/AzwnMQtsuTlKuQwgCHMsiJ8cqHYdivT6pdgNVNeK6+NX/1kXOew9DBkwoYK4cf9XbUOEV5f+7xkVc7m9d6Ir2og9lwakEIF/C99RUrqy1uLi4KOmcSvOxNbJiR91QhGjUOQfKQHdv+sLa1NZv1baQRXHB+5lmrsfbMlr3+z024whQxa0UUzOWEJe6KN34kiQYq0gBLA8+YZ0rxxTRdQYp1/7FsnwEyCOEGVClYDYYhyPEFJGyenMIF7CGED0KCGPtCIaD7Da1pBZjxMnJSW6Vrf3z7eQBgNg0L2n+vt0eI4QZAcu1Vt/MVYABR0WbMxNt8UWPQXfIZanlL84UWxX5rFiBHNOyTPC+Rjrez+j78doOWsHBljuhFZJav5+LQnL7+9YBNnbYbgV82+/3mGcBxOZ5Lgi8XqeUEq72GYCjDp2DtCrnIZoXCfv9YYXqixWgvKfv5Du7nuBnX/AGuXe1xNhyAgSEbpmcdW51nauYgu0QU8hM2KqGFELMbNRQS7q5wSs2vhPtQrM9EX/My7Pzwrptex+skTLg0FeasoXN1ynCWVl87t9/Hycnd9D3lY5dKfwGMAn9IIvSbrfLjNtQMI1XXn4FZ+dnGMYR57mcakt0XengLYvyaeNmLApIMHyAbqwhWfTDUSYs5R2YAGsYfjoHk1KPHZbliTzkzEhZ7ca6LULgLMGWAR9ixLAHeIdEAv45M4DVG5Jb0FDQ7etgjD5EpSYPLb/FcpzzMktTUSZUtWQfDW3XzUOAsWh2wFqT1oWqSmcxnHUFrVaSlCELYzRVEJrzbneOVgtC+g7Syv+h3S0K/XaaC31Wd9u+GzDPM55/4RU8fPBe/j4Uzkj7nZpOOTeCuTaJqQp0W+Ppm07MtqFMHjiGwvFhqV2OpUkrVxJCCHj22WcBSDlT6dlt96FGGVoylNd8iWqY6gOsC6RIv+XFousxTZOUIMtCS6UCoA+6aH+4nObofEqifJQSQrNB1N4YKiYt9+4+U7poY6pguDWyyFCsi6KW4oXuLN/55OwRiAiX50/wzN1nAAAPHtwv96itUtwCjbfjdtyOH3rciEiBkBDDB4hJwijTnWCeLTo3llWcYHByfAfnF3tY0vwzwNkBkR1cvy1gX2IGpZTr/xnYoh0iX4ECg9T0tSMwPFJyhdGo0YCGhi2IpEQd3e/6vmvKf/I+bspjm82mgEC6A5KRtAPQ6EG6J9dlvXWaoseUUgKbCJcjAB/ERCUwENNcrlPiALCwN/WYDBnMs4e1aVWr32w22O12JdenhiGpSlaBxALv4YP3ikaD0oSr1sF6FwSW0nAmeoVcIhC5R1G4B0abdhS7Uek6i2Wpkcx1klSVXbOFs9B1HTgJxtNqJxhjgJhyupXTDwhI22+2mPJOnTgieA+bLGKIlY+SGLbvEAKBcqnULwvIdbAxIPlK3dbGM1UR67oOTNWjoi1NKhFOaespBZye3sOTJ4/EnBiAMw5+XgoZLUSdG7nxzqJ0eXIUDsp2uynMyc1ms6KW67UsimZPGTdiUUgpIcW5POyGTkWsBBHIegqus7i8OgA4rsrJvBO0HRbWdKUqAdIHrSoaI41wdIyIBcxZJDQmEFOxAAdEZRh58rVEH60rU8NTQObIS6fanN+XysJwONQaup6nTOyaD1tri4cCAPglwHXrG6ZcAMm3UwFkBXwKgG3Bsrz4AKhpozhjnZ7exeGwK6+rjuR+vy81bOsMrBFnLFbRGj/DGgdjrgvcCMYh7slyTC+88ALe/+C9zFLNOEdnSqjfAoCVKNX2Sch3K14h7xPugy6igCg368LdTva+7zHNa0+DoR+wP+yREkPJq64jLDMw7y+U+JkZh7KgIHHjJVm7dDVVYGacbI+wLFOZd8KO1ApKBV77rsM877HMEburff59C+eqkZHOnQcPPsgPbSa9zUvBrZC1JwDR3eQUsfgrdJ30aDCJw5TwPOTaHQ47qC1irWgwDocKOl4fN2JRAAjD+PGikoSUENIM2/Xo8gWrN4OglZ3EAwhCKhE0uXrzMRLk/6u5KuMYpu8BCICleWxilIjAuR4pBXBuo12h6nlBqOVH10xMjRgSyKioRwULa3tvg+qzLDoy0esDBGC107UNY9vtFrsrIfDEFGUxjEtRLlIjXmtdiR40SpEGmsuiCKwA5unp3UKMKU1I1jWRCoEREBMQ1HnIIIN6UdQD8tr34OF9YUMSFVDPGJurQRV4FYp025i2Xjzb87dGFJt89tJsz6nFRVJKwgZ0wj4tLM/gSzPTfFBnJZePO8IWgptBigEhySLW5YXy6kqaoaxxZVEbhgHj0Rb7fdVtVEDvusYFc0LXjUgcin/p8cm9vMhM5RzEbkDNYtcmPdutOJtRjioo8+ocMTipPkgPIot5OZQKnesMDJksM3/I197A3PRIASSiklorJwibMfpQzDdjrKiuLhDGSKOPpAlt+M3ywFhbXKcAmdDWbpuegAwGJS70WRVtSYggSoUlyZl7LmFflg7PO2yMHlQeYOHDk6UiQiKv10ah2mhUS1lVfceU97YTXo91t9uVSETf56jlCYjEXPWIyK8mxpOzhzkN0vTL598WVSQ5JrHQi7EyTIllwu73e3AWFCVmUC5xCs9AdRbmoh+gt8QYzqXeKrsux8fZoRpoHbqc7VbXSa+R/rsO+U5b/Cmm6YDNZov94TJXa2qo3hkLnyLGrPeQwoLjox7n54cSqvfjBhwCiK3E5Q0dvE375EsJZw+fFOtBfZ/QtJfyO9JIpa5jor5UztO5HJmgXJOURCbemlo5AiXs9pcrPkhKDGvEJFejkiXK/LN5QwKEVhF5AWy1YDSGSqnyaeMWaLwdt+N2rMbNWBQSA7lPQUonBp3qJBoDaww+97nP4bDb57KRNHxoTqrtpgrGrQhGVLUAiCyMcbBuhHUjun4LMj3UQNR7j2WZ0A/dKnfWULWGuGI2I4pIIe+oAjARIYejqYBxtcSo+W99r9be21JYm2u3UUPbf9D+mwCQIoEPbltoXdm1u64HNb6brerR9SirAnoVVNUuP9VUSCkh+hl+PoA4IvoJ0U/oLIE4AimAOK7+zjEi+hnRzyVa0eqsXAtpqY4sTVJ6TZQhqboS7T0hwzgcdhkrIVxdXVTwM0VQikhePutoffyXlxegXLpURS8Nu1MSB6ZpmjAM4hvhbCe18VwOTaaWJaU8KD4fQy/6D6oBkVLMTFJkXIZXu34ICSGkQpzrnEQmZIBnnr0r3x8iDAjbYcR2GHNkapBgMfuA2Ycyz32YxVAJEcaI9oP3M0wOgL7whV8rqeXTxs1IHwCM44Al6yQakIA22SoNAL76Z1+RG2dN0dm3ZGEbkctKdEIGHpdVCMpccz4AhfJ7dHRUUpIYIyjXq9eEDwkBjatUX+aIzdBnbKKoQggwCOnMrJhEyGBhFTQRUow6B1VM4npOqjm3Ligaaq9CbE1z8rPsnLgsAfKgBR+KmEqLyjMzGOuF1BhTRG6BSueWa9voOqClea+/s+1u1QWtxQ4MCKHpKGxJRYgGIU7FgaslN9V7mT5kpQZkXYEkjWOhqDnb8hAWjYX5AEtUjGABIMVsWd9Lbu5zusA51FdiEgAcDkt+La4sBwFxRdd7PM/7AjyKOZBeR1HilsUvH30wZQNw+XzPHj8ppS1mXgkJyTWrxLPgZyB35mov3eLFrJZRbfi+9Ie/v7q/1we1AM9PaxDRAwA7AA9/2sfyEx7P4WfvnIGfzfO+ief8KjM/f/3FG7EoAAARfYmZf/2nfRw/yfGzeM7Az+Z5/3k655uBKdyO23E7bsy4XRRux+24HatxkxaFv/PTPoCfwvhZPGfgZ/O8/9yc843BFG7H7bgdN2PcpEjhdtyO23EDxu2icDtux+1YjZ/6okBE/xIRfYOIvk1E/8FP+3j+/xxE9AYRfZmI/ikRfSm/9gwR/R9E9P+0c/6uUQVRFP4OihYiKAiLqEWQNLFZUoiFSGzUpFltJDYGEWKR/AFaaWkjgqAWQkgsNKQJpggqpLESgyCSCGLwBybEbCHYCIpyLWaC78V9ILq7s9ncD5Y3M+8tnMPMXubOvJ038boztc7/RdKIpKqkuUxbTZ8K3Ij9/1JSdzrl/06B5yuSlmJ/v5DUl7l3KXp+Lel4GtW1SRoUFF7Nuwn0Al3AGUldKTU1gaNmVs7sWV8EZsysE5iJ9fXOKHBiTVuRz16gM34GgdtN0lhvRvnTM8D12N9lM5sGiGO8HzgQv3NL2WOyEpN6pnAQWDCzt2b2HRgHKok1NZsKMBbLY8DJhFrqgpk9AT6vaS7yWQHuWuApsEPS7uYorR8FnouoAONm9s3M3gELhN9CS5A6KOwBPmbqi7GtXTHgsaTnkgZjW8nMlmP5E1BKI63hFPls9zEwHNOikUxq2NKeUweFjcZhM+smTJmHJB3J3rSwP9z2e8QbxSchFdoPlIFl4FpaOX9H6qCwBOzL1PfGtrbEzJbitQpMEqaMK6vT5XitplPYUIp8tu0YMLMVM/tp4TSdO/xOEVrac+qgMAt0SuqQtIWw+DKVWFNDkLRN0vbVMnAMmCP4HYiPDQAP0ihsOEU+p4CzcRfiEPAlk2asa9asjZwi9DcEz/2StkrqICyyPmu2viKSnqdgZj8kDQOPgE3AiJnNp9TUQErAZPw//2bgnpk9lDQLTEg6D3wATifUWBck3Qd6gF2SFoHLwFVq+5wG+giLbV+Bc00XXAcKPPdIKhNSpffABQAzm5c0AbwiHAIxZJY50TYx/pqz4zg5UqcPjuO0GB4UHMfJ4UHBcZwcHhQcx8nhQcFxnBweFBzHyeFBwXGcHL8AZEwc9gVMAW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2773" name="Picture 5" descr="C:\Users\Akash\Desktop\down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628800"/>
            <a:ext cx="3315455" cy="3556810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1043608" y="5445224"/>
            <a:ext cx="6732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Whole sample was divided into smaller section and for each of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section OMIS was produced.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55576" y="332656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Steps of Image Processing</a:t>
            </a:r>
            <a:endParaRPr lang="en-IN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124744"/>
            <a:ext cx="43204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 smtClean="0"/>
              <a:t>Smaller segments of both the images are formed.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 smtClean="0"/>
              <a:t>Red, Green and Blue channels are extracted and normalized.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 smtClean="0"/>
              <a:t>Each of the channels of polarized reflected light image are subtracted from that of white diffused light image.</a:t>
            </a:r>
          </a:p>
          <a:p>
            <a:pPr marL="342900" indent="-342900">
              <a:buFont typeface="+mj-lt"/>
              <a:buAutoNum type="arabicPeriod"/>
            </a:pPr>
            <a:endParaRPr lang="en-IN" dirty="0" smtClean="0"/>
          </a:p>
          <a:p>
            <a:pPr marL="342900" indent="-342900">
              <a:buAutoNum type="arabicPeriod"/>
            </a:pPr>
            <a:r>
              <a:rPr lang="en-IN" dirty="0" smtClean="0"/>
              <a:t>Blue channels are subtracted from red channel in order to obtain the changes in the superficial and deeper layers.</a:t>
            </a:r>
          </a:p>
        </p:txBody>
      </p:sp>
      <p:pic>
        <p:nvPicPr>
          <p:cNvPr id="31745" name="Picture 1" descr="C:\Users\Akash\Desktop\download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898832"/>
            <a:ext cx="3650289" cy="2386152"/>
          </a:xfrm>
          <a:prstGeom prst="rect">
            <a:avLst/>
          </a:prstGeom>
          <a:noFill/>
        </p:spPr>
      </p:pic>
      <p:sp>
        <p:nvSpPr>
          <p:cNvPr id="31747" name="AutoShape 3" descr="data:image/png;base64,iVBORw0KGgoAAAANSUhEUgAAAewAAAE/CAYAAACEgPDhAAAABHNCSVQICAgIfAhkiAAAAAlwSFlzAAALEgAACxIB0t1+/AAAADh0RVh0U29mdHdhcmUAbWF0cGxvdGxpYiB2ZXJzaW9uMy4yLjIsIGh0dHA6Ly9tYXRwbG90bGliLm9yZy+WH4yJAAAgAElEQVR4nOydd3hcxbm431Hv3ZLcey+4YUw3HZwQUkgooQYuSS6kc3Mv6cnv5qbc9JAbCKETCKEGQosJvdjGNu427l3F6lr13Z3fH+fIloxW9Xza9dH3Ps95ZOmUnXl3vd+ZOfPNGGstiqIoiqLENnHRLoCiKIqiKD2jAVtRFEVRjgM0YCuKoijKcYAGbEVRFEU5DtCArSiKoijHARqwFUVRFOU4QAO2ohznGGPuMMZ8tx/nbTLGLBEoUk+v26/yKspQx2gethILGGOuA74BTATqgKeA26y1Nb08fw9wo7X2ZakyxgKupxuttadFuyxDHfdm5yFr7ahol0UZGmgLW4k6xphvAD8D/gPIBhYDY4FlxpikaJZNUQaCMSYh2mVQfIS1VjfdorYBWUAA+Mwxf88ADgOfc3//AfA48ChQD6wBTnD3PQiEgSb3Wt90//4xYBNQA7wGTO+mHEuAA8A3gXKgBPg4sBTYBlQB3+pw/CLgXffaJcDtQFKH/ecDHwC1wP8Br+O0jAGuA94CfgFUA7uBizqcmw3c7V73IPDfQDwwHWgGQm49a9zj7wP+u8P5lwBrcXoqdgIXRqjzHuDcDn4fAx5y/W4ApgC3uT72A+d3OPd6YIt77C7g88dc+5tu+Q8BNwIWmHRseTt4/0YH79d3uE4+8Kxbl/dcF29FqE+KW/5K9315Dyhy970G/ARY6V7r70Beh3MXA++4560DlnTYlwfc69alGngaSMf5vIXd9yIAjODo5/Qh93Vu7OL9WQIcOOZ9+A9gPdDgvvdFwAuu35eB3Gj/X9Ut+pu2sJVocwrOF+2THf9orQ0AzwPndfjzJThBJQ94GHjaGJNorb0a2AdcbK3NsNb+3BgzBXgE+CowzL3Wsz202IvdsowEvgfcBVwFLABOB75rjBnvHhsCvgYUACcD5wD/DmCMKcD50r4NJ+B84NazIye5fy8Afg7cbYwx7r77gCAwCZiHE/xvtNZuAb4AvOvWM+fYChhjFgEP4ASAHOAMnIDQGy7GufnJBd4HXsLphRsJ/Ai4s8Ox5cBHcW64rgd+bYyZ75bhQuDrwLluHZb08LrFODcpI4EbgD8YY3LdfX/ACWLFwLXuFolr3euMxvH+BZyg2s41wOeA4Th+f+eWdyTwHM7NQB5wK/CEMWaYe96DQBowEygEfm2tbQAuAg6570WGtfaQe/wlOO9/DvCXHurezqdwPutTcN6HF4Bv4Xx244Av9/I6io/RgK1EmwKgwlob7GJfibu/ndXW2settW3Ar3CC6+II170MeM5au8w9/hdAKh8OnB1pA37sHv9X97V/a62tt9ZuAjYDJwBYa1dba5dba4PW2j04wexM9zpLgU3W2ifdev0OKD3mtfZaa++y1oaA+3GCSJExpsg9/6vW2gZrbTnwa+DybsrdkRuAe9x6h621B621W3t57pvW2pfcMj+GEyx+2sHHOGNMjlv/56y1O63D68A/cW5qAD4D3Gut3WStbcRpdXZHG/Aja22btfZ5nNbqVGNMPE4g+761ttFauxnHVXfXycdpyYfc96iuw/4HrbUb3WD7XeAz7mtcBTxvrX3edbYMWAUsNcYMxwnMX7DWVrtlfL2H+rxrrX3avVZTD8e283trbZm19iDwJrDCWvu+tbYZZzzHvF5eR/ExGrCVaFMBFER41jfc3d/O/vZ/WGvDOF2pIyJcdwSw95jj9wMjjTFjjDGB9q3DOZVuAIWjLbOyDvubcLrqMcZMMcb8wxhTaoypA/6HozcXI44pq3XL2pHSDvsb3X9m4Dy7TwRKjDE1xpganJuBwgj1PJbRON3g/eHYulZ04aO9/hcZY5YbY6rcMi4lQv2P+XdXVB5zw9bovs4wIKEP13oQp1fgr8aYQ8aYnxtjEiOcuxfHcwGO80+3+3brcxrO5280UGWtre6hDh3pqb5dcaz7Lj93ytBGA7YSbd4FWoBPdvyjMSYDp2Xzrw5/Ht1hfxwwCue5IjjPSDtyCOeLuP14455/0Fq7r0M3Zn+/CP8IbAUmW2uzcLov27u0S9yydXzt3o4k3o/jo8Bam+NuWdbame7+ntI69uOMtBfDGJMMPIHTa1Hkds0/T4T60+F96yOHcbque3Utt/X7Q2vtDJyelI/idIN3de4YnBZ5BY6zBzv4zrHWpltrf+ruy2vvWTj2JSMV5ZjfG3C61NspjlQHRekODdhKVLHW1gI/BH5vjLnQGJNojBkH/A2nVfpgh8MXGGM+6bbGv4oT2Ja7+8qACR2O/RvwEWPMOW4r6xvu8e94VPRMnEFFAWPMNOCLHfY9B8w2xnzcLevN9PJL2lpbgtO9/EtjTJYxJs4YM9EY097dXgaM6uZZ/N3A9W6944wxI93yeUkSkIwbUI0xF+E8Z2/nb24Zphtj0nC6n/uM27p/EviBMSbNrcc1kY43xpxljJntdnPX4QTkcIdDrjLGzHDL9CPgcfc1HgIuNsZcYIyJN8akGGOWGGNGue/HC8D/GWNy3c/nGe71yoB8Y0x2D1VZi9O9nmeMKcb57CpKn9GArUQda+3PcVqov8D5ol2B07I5x1rb0uHQv+M8m64GrgY+6T5fBWcE8HfcLs1brbUf4Dyb/D1OK+pinEFprR4V+1bgSpxRvHfhjF5vr08F8GmcwWSVwAycZ6ItH75Ml1yDExQ349T1cZzuWYBXcEa+lxpjKo490Vq7EncQGM4I9dfp0NPgBdbaepxBUH9zy3cl8EyH/S/gPLd/FdjB0Zuq3ta/I7fgDCQrxbl5e6Sb6xTjuKrDGcH+Op1v+B7EGdBXijP+4ctueffjDBT7Fs5NyH6cQXvt349X4wT/rTiD7b7qnrfVLc8u93MX6fHMgzgjz/fg3Iw9GuE4RekWnThFOS4wxvwAZzDRVdEuS19xu+8PAJ+11r4a7fIMNsaY6cBGIDnC4MK+XOtnQLG1trvR4l2d9xrOJCd/HsjrK0o00Ra2ogjgdq/muM97259vL+/hNN9gjPmEMSbZTc/6GfBsf4K1MWaaMWaOcViEMwr+Ka/LqyjHAxqwFUWGk3FGa7d3x3+8Dyk+fuDzON3HO3Fy1r/Y/eERycR5jt2A05X8S5xHI4oy5NAucUVRFEU5DtAWtqIoiqIcB2jAVhRFUZTjgJhdSSYvr8BOmDAu2sXwJa1uYlOSroPlOepWDnUrh7qVo69uV69eXWGtHdbVvpgN2KNHj2PVqlXRLoYvKXMnPSwqim45/Ii6lUPdyqFu5eirW2PM3kj7YjZgx2lnvRjJydEugX9Rt3KoWznUrRxeuo3ZsBgK9XyM0j9qapxN8R51K4e6lUPdyuGlW21hD0EydN0fMdStHOpWDnUrh5duNSwqiqIoynHAgAO2u7LNSmPMOmPMJmPMD7s4JtkY86gxZocxZoW7GlO3hMM9HaH0l0DA2RTvUbdyqFs51K0cXrr1oku8BTjbWhtwlzF8yxjzgrW247zJNwDV1tpJxpjLceYWvqy7iyYmdrdXGQjFuhqvGOpWDnUrh7qVw0u3Aw7Y1pnbtP3+IdHdjp3v9BLgB+6/HwduN8YY2828qA0NUOEuHhgIQE4OtLQ4OW35+VBefvTZQCAAubnQ1ATBoHNsRUXn/fn5UF/v/J6ZCZWVnfcXFDgDAxISIDUVqqs77y8sdM5JSnJG/dXUdN5fXOwM309Lg/h4qKuDrCxn8FxjozOkv7S08znRqtP+/Y7f+fP9U6dYeZ/q6qCqCqZN80+dYuV9qq116pSf7586xcr7VFICKSnOMX6pU6y8T1u3QnY2DBvWuzp1hyfPsN1F39fiTPa/zFq74phDRuKsMYu7Yk8tkN/FdW4yxqwyxqyqrT3sRdGULkhNdTbFe9StHOpWjtRUJ0Ap3uOlW08X/zDG5OAsffcla+3GDn/fCFxorT3g/r4TOMlaWxHpWnPnLrRr1+rEKRJUVTk/8/KiWw4/om7lULdyqFs5+urWGLPaWruwq32ejhK31tYArwIXHrPrIDDaLUwCkA1UdnctHXQmR12dsyneo27lULdyqFs5unO7ozzAwyv20dDSu6XivRglPsxtWWOMSQXOA7Yec9gzwLXuvy8FXunu+TVoHrYkWVnOpniPupVD3cqhbuXozu17e6r41lMbqGtu69W1vBglPhy43xgTj3MD8Ddr7T+MMT8CVllrnwHuBh40xuwAqoDLPXhdpZ/oLHJyqFs51K0c6laO7twGQ05XckIvW6hejBJfD8zr4u/f6/DvZuDTfbmudonL0dgY7RL4F3Urh7qVQ93K0Z3btpDT0ZwYb3p1rZidmlTzsOXQFXnkULdyqFs51K0c3bkNui3ThPjetbBj9klxW++69JV+UFrqbIr3qFs51K0c6laO7ty2t7AT4o7zFrYOOpNDJ/qXQ93KoW7lULdydOc2eKRL/DhvYSuKoiiKnwmGwxgD8b1sYcdswNZBZ3LoRP9yqFs51K0c6laO7twGw5bEPnQnx2yXeHx8tEvgX3Jyol0C/6Ju5VC3cqhbObpzGwyFe926hhgO2NrClqOlJdol8C/qVg51K4e6laM7t20hS0IvU7oghgO2h1OcK8fQ2hrtEvgXdSuHupVD3crRndtgONzrAWcQwwE7IWZLdvyT/6F10hSvULdyqFs51K0c3bkNhmyvU7oghgedBXs3F7rSD8rLnU3xHnUrh7qVQ93K0Z3btpD1Rwtb87Dl0JxLOdStHOpWDnUrR7d52OFwn55ha1hUFEVRlCjgmy5xHSUuh+ZcyqFu5VC3cqhbObrPw/bJoDPNw5YjNzfaJfAv6lYOdSuHupWjO7fBkO1THra2sIcgTU3OpniPupVD3cqhbuXozm1b2PZ6pS6I4Ra25mHLoSPw5VC3cqhbOdStHN25DYbCJPphpjPNw5ZDpyGUQ93KoW7lULdydD81qU9mOtM7PjkqKpyfmsrhPepWDnUrh7qVozu3beEwGYm9D8MxG7A1D1sO/U8ph7qVQ93KoW7l6Gk9bF+kdSmKoiiKnwn2cdBZzAZsHSUuh+ZcyqFu5VC3cqhbObrNww6FSfTDM2wddCaHTvQvh7qVQ93KoW7l6Hbxj7Alvg/Pf2O2hR0KRbsE/qW+3tkU71G3cqhbOdStHN25betjWlfMBmxFURRF8TO+SevSqUnlyMyMdgn8i7qVQ93KoW7l6M6ts1rXIHaJG2NGG2NeNcZsNsZsMsZ8pYtjlhhjao0xa93tez1dV/Ow5aisdDbFe9StHOpWDnUrR3du20J20Gc6CwLfsNauMcZkAquNMcustZuPOe5Na+1He3tRzcOWQ3Mu5VC3cqhbOdStHN3nYQ9yC9taW2KtXeP+ux7YAowc6HUVRVEUxc84edhReoZtjBkHzANWdLH7ZGPMOuAQcKu1dlN312puPjqlWyDgzMfa0gKtrc4w+fLyo3cugYCzhFlTk9OVnpPjnNtxf37+0ZF6mZlOF0XH/QUFUFPjpJOlpkJ1def9hYXOOUlJkJzsHNtxf3ExlJVBWprz/L2uDrKynNHujY1QVASlpZ3PiVad9u1zyjR/vn/qFCvvU22tU6Zp0/xTp1h5n2pqnDo1NPinTrHyPpWUOGUOBPxTp1h5n7Zudc4PBj9cp2DI0lAf1+tR+p4FbGNMBvAE8FVrbd0xu9cAY621AWPMUuBpYHIX17gJuAlg+PAxXhVNOYa8POeDqniP5rPKkZen6Z5S5OVBSgq0tUW7JP4jN7frBUCstYSsJd70voVtrAfrWBpjEoF/AC9Za3/Vi+P3AAuttRWRjpkzZ6Fdv37VgMumfJgDB5yfo0ZFtxx+RN3KoW7lULdyRHLbGgwz5TsvcOv5U7jl7KPtV2PMamvtwq6uNeAWtjHGAHcDWyIFa2NMMVBmrbXGmEU4z867HZPYh5sOpY/oLHJyqFs51K0c6laOSG6D7vzbfRl05sXbdCpwNbDBGLPW/du3gDEA1to7gEuBLxpjgkATcLntoWmvo8TlSE2Ndgn8i7qVQ93KoW7liOS2LeSEwL6s1jXggG2tfQvo9hWttbcDt/fluvqsSo7qaudndnZ0y+FH1K0c6lYOdStHJLfBkNPCThzkFrYI2sKWQ3Mu5VC3cqhbOdStHJHchsJuC7sPaV0aFhVFURRlkGlzA3aiH1br0vWw5dC1b+VQt3KoWznUrRyR3LZ3ifti8Q8dtShHYWG0S+Bf1K0c6lYOdStHJLftg87iB3kucRF08Q852ieiT0uLbjn8iLqVQ93KoW7liOS2Pa3LF4PONA9bjqSkaJfAv6hbOdStHOpWjkhug9FI65JCR4nLodOSyqFu5VC3cqhbOSK5betHWlfMhkXNw5ajpsbZFO9Rt3KoWznUrRyR3Ab7kdalLewhiOZcyqFu5VC3cqhbOSK5Pdol7oMWtqIoiqL4laODznwwcYrmYcuhOZdyqFs51K0c6laOyHnY7V3iPhglnpgY7RL4l+LiaJfAv6hbOdStHOpWjkhu2wed9WWUeMy2sHUhdTnKypxN8R51K4e6lUPdyhHJrQ46U3qFTo4gh7qVQ93KoW7liOT2aAvbB13iihzx8dEugX9Rt3KoWznUrRyR3LY/w9ZBZ0q31NU5m+I96lYOdSuHupUjktv2UeK+GHSmXeJyZGVFuwT+Rd3KoW7lULdyRHIbPLK8pg+eYSty6CxycqhbOdStHOpWjkhufZXWpV3icjQ2RrsE/kXdyqFu5VC3ckRy2+an9bA1D1uOoqJol8C/qFs51K0c6laOSG6PpHVpHrbSHaWlzqZ4j7qVQ93KoW7liOQ26Ke0Lh10JodO9C+HupVD3cqhbuWI5LbNT2ldiqIoiuJXguEw8XEGY3wQsHXQmRw60b8c6lYOdSuHupUj4uIfYdun59cQw13iOvOOHDk50S6Bf1G3cqhbOdStHJHcBkOWxD6kdIEHLWxjzGhjzKvGmM3GmE3GmK90cYwxxvzOGLPDGLPeGDO/p+tqC1uOlhZnU7xH3cqhbuVQt3JEchsMhfuU0gXetLCDwDestWuMMZnAamPMMmvt5g7HXARMdreTgD+6PyNirQclU7qktTXaJfAv6lYOdSuHupUjktu2sO3TCHHwIGBba0uAEvff9caYLcBIoGPAvgR4wFprgeXGmBxjzHD33K4LFrOd9cc/+fnRLoF/UbdyqFs51K0ckdwGQ+E+jRAHj59hG2PGAfOAFcfsGgns7/D7AfdvEQN2YyNUVDj/DgSc5wAtLc7dSn4+lJcfHS4fCEBuLjQ1QTDoHFtR0Xl/fj7U1zu/Z2ZCZWXn/QUFUFPj3CikpkJ1def9hYXOOUlJkJzsHNtxf3Gxs+ZpWprz/L2uzplDNhRy6lJU5OTidTwnWnXat88p0/z5/qlTrLxPtbVOmaZN80+dYuV9qqlx6lRQ4J86xcr7VFLilDkryz91ipX3aetW5/zCws51CjRajDXs2dO5Tt3hWcA2xmQATwBftdb2a90XY8xNwE0AxcVjvCqacgzp6dEugX9JT9dngVKkp+uc11KkpTnBTfGetLSuc7GDYdunecQBjPXgYbExJhH4B/CStfZXXey/E3jNWvuI+/sHwJLuusTnzl1o165dNeCyKR+mveeioCC65fAj6lYOdSuHupUjktsvPrSaHeUBln39zE5/N8asttYu7OpaXowSN8DdwJaugrXLM8A17mjxxUBtd8EadJS4JJpzKYe6lUPdyqFu5eg2D7uPLWwvusRPBa4GNhhj1rp/+xYwBsBaewfwPLAU2AE0Atf3dFHNw5YjNzfaJfAv6lYOdSuHupUjktuoDDqz1r4FdPuq7ujwm/tyXW1hy9HU5PzMzo5uOfyIupVD3cqhbuWI5NZXM51pHrYcwWC0S+Bf1K0c6lYOdStHJLdtoXBUusRF0DxsOXQaQjnUrRzqVg51K0d3U5MmJ/okYOsdnxztoxZ1ST3vUbdyqFs51K0ckdy2hS1pgz3TmRS6HrYc+p9SDnUrh7qVQ93KEcltMBQmsY/PsDUsKoqiKMogEwrbPi/+EbMBW0eJy6E5l3KoWznUrRzqVo5IbnXQmdIrdKJ/OdStHOpWDnUrR8TFP8LWP13iOmewHPX1vZtoXuk76lYOdSuHupUjkttgqO8zncVswFYURVEUv9IW7eU1vUSnJpUjMzPaJfAv6lYOdSuHupUjkltnpjOfPMPWPGw5Kiudn/qf1HvUrRzqVg51K0ckt22hMPF+mZpU87Dl0JxLOdStHOpWDnUrR+Q8bNvnLnENi4qiKIoyyIT6sbxmzAZszcOWQ3Mu5VC3cqhbOdStHBHzsMN9n+ksZrvENQ9bjoKCaJfAv6hbOdStHOpWjq7chsIWa/HPxCk66EyOmhrnpz638h51K4e6lUPdytGV27aQ04Xc16lJYzZgm77VQ+kD2nshh7qVQ93KoW7l6MptMGwBSPRLWpeOEpcjNTXaJfAv6lYOdSuHupWjK7dBv7WwdWpSOaqrnZ/Z2dEthx9Rt3KoWznUrRxduW0LOS3sBL8MOtMWthz6nEoOdSuHupVD3crRldtguL2F7ZO0LkVRFEXxI8F+trBjNmBrHrYcmnMph7qVQ93KoW7l6MptVUMrALlpSX26Vsx2ieuoRTkKC6NdAv+ibuVQt3KoWzm6cltS2wxAcXZKn64Vs2FR87DlaJ+MPi0tuuXwI+pWDnUrh7qVoyu3pbVNAAz3S8DWPGw5kvrWC6P0AXUrh7qVQ93K0ZXbkrpmkuLjyEv3SZe4jhKXIzk52iXwL+pWDnUrh7qVoyu3pbXNFGenYPrYMvUkLBpj7jHGlBtjNkbYv8QYU2uMWetu3+vpmpqHLUdNzdHp8hRvUbdyqFs51K0cXbktcQN2X/GqhX0fcDvwQDfHvGmt/WhvL6gtbDk051IOdSuHupVD3crRldvS2mbmjcnp87U8CdjW2jeMMeO8uFY7ra1QUeH8OxCAnBxoaXH+np8P5eVHRQQCkJsLTU3OYLWcHOfcjvvz86G+3vk9M9MZCNBxf0GBcxeUkOBMJVdd3Xl/YaFzTlKS08VRU9N5f3ExlJU5Awvi46GuDrKynJ6CxkYoKoLS0s7nRKtOlZXQ0OCU1S91ipX3KRiEqqqjn2M/1ClW3qe2NqdODQ3+qVOsvE+1tU6dAgH/1ClW3qd9+5z97d8PWdmWkppmzpqUSkXFh+vUHYPZjj3ZGLPOGPOCMWZmVwcYY24yxqwyxqyqqjo8iEUbWjQ0OB88xXvUrRwNDc6meE9jo+ZhS3Gs2+rGVtrCYQoz+t4lbqy1nhTKbWH/w1o7q4t9WUDYWhswxiwFfmutndzd9RYsWGhXr17lSdmUzjQ7KYCk9P3zovSAupVD3cqhbuU41u3Gg7V89PdvcefVC7hgZvGHjjfGrLbWLuzqWoPSwrbW1llrA+6/nwcSjTHdLpne1jYYJRualJU5m+I96lYOdSuHupXjWLftk6b0NQcbBimtyxhTDJRZa60xZhHOjUJld+fooDM5dHIEOdStHOpWDnUrx7Fu2ydNidoocWPMI8ASoMAYcwD4PpAIYK29A7gU+KIxJgg0AZdbr/rilT4THx/tEvgXdSuHupVD3cpxrNuS2mYS4gwF6X1PfvdqlPgVPey/HSftq9fo4h9y1NU5P/PyolsOP6Ju5VC3cqhbOY51W1rbTFFWCnF9XKkLdKazIUlWVrRL4F/UrRzqVg51K8exbktqm/v1/BpieHlNRY5QSGeSk0LdyqFu5VC3chzrtrSumaJ+BuyYbWFrl7gcmicsh7qVQ93KoW7lONZtRaCFYRn9m7w9ZgN2YmK0S+BfioqiXQL/om7lULdyqFs5OroNhsLUNwfJSetfgIvZLnHNw5ajtNTZFO9Rt3KoWznUrRwd3dY0OYEtN61/65nGbAtbB53JoRP9y6Fu5VC3cqhbOTq6rWlsBfBfC1tRFEVR/ER148Ba2DEbsHXQmRyBgE70L4W6lUPdyqFu5ejotrrBaWH7rktcZ96RI6fvy7AqvUTdyqFu5VC3cnR0W+O2sPvbJR6zAVtb2HK0tES7BP5F3cqhbuVQt3J0dFvtPsPOTfdZC1tnGpejtTXaJfAv6lYOdSuHupWjo9vqxjaS4uNIT+pfF3LMBuyEmC3Z8U9+frRL4F/UrRzqVg51K0dHtzWNreSkJWJM3+cRhxgedBYMRrsE/qW83NkU71G3cqhbOdStHB3dVje29nvAGcRwC1vzsOXQnEs51K0c6lYOdStHR7fVjW39HnAGMdzCVhRFURQ/UTPAFnbMBmwdJS6H5lzKoW7lULdyqFs5OrqtamgjN73/LeyY7RLXPGw5cnOjXQL/om7lULdyqFs52t1aa91BZ9rCVvpAU5OzKd6jbuVQt3KoWzna3QZaggTDltwBPMOO2Ra25mHLoSPw5VC3cqhbOdStHO1uj85y5sNR4pqHLYdOQyiHupVD3cqhbuVod7urZmDziEMMB2y945OjosL5qakc3qNu5VC3cqhbOdrdVre2r9Tlwy5xzcOWQ/9TyqFu5VC3cqhbOdrd1hxoXwvbh4POFEVRFMUvHF1a04cTp+gocTk051IOdSuHupVD3crR7rbaHXSWnerDLnEddCaHTvQvh7qVQ93KoW7laHdbs66VrJQEEuL73072pIVtjLnHGFNujNkYYb8xxvzOGLPDGLPeGDO/p2uGQl6UTOmK+npnU7xH3cqhbuVQt3K0u61taiN7AN3h4F2X+H3Ahd3svwiY7G43AX/06HUVRVEUJeYJtATJTB5YwPak49la+4YxZlw3h1wCPGCttcByY0yOMWa4tbYk0gk6NakcmZnRLoF/UbdyqFs51K0c7W7rm4NkpAws5A7Wk+KRwP4Ovx9w/xYxYDc2Hs1fCwSc5POWFmhtdZ4JlJcfHS4fCDjztTY1OfnbOTnOuR335+cf7fLJzITKys77CwqgpsZ5dp6aCtXVnfcXFjrnJCVBcrJzbMf9xcVQVgZpaYomD8wAACAASURBVM7NRl0dZGU5XfuNjVBUBKWlnc+JVp327XPKNH++f+oUK+9Tba1TpmnT/FOnWHmfamqcOhUU+KdOsfI+lZQ4Zc7K8k+dYuV92rrVOb86EKQgPYVAoPs6dUdMDe0yxtyE02VOcfGYKJfGv6SnR7sE/iU93fmPq3hPerqObZEiLc0Jbor3pKU5wbmxNUh67sBCrrEeTdrtdon/w1o7q4t9dwKvWWsfcX//AFjSXZf43LkL7dq1qzwpm9KZ9p6LgoLolsOPqFs51K0c6laOdrcX/HEZF84q5sefmN3t8caY1dbahV3tG6w87GeAa9zR4ouB2u6CNWgetiSacymHupVD3cqhbuVodxtoiZFn2MaYR4AlQIEx5gDwfSARwFp7B/A8sBTYATQC1/dYsJjqrPcXehcth7qVQ93KoW7lKCiAtlCYlmCYzOQYCNjW2it62G+Bm/tyTV38Q46aGuenzh/sPepWDnUrh7qVo6YGapucgJYRCwFbAmOiXQL/or0XcqhbOdStHOpWjoQEaAm7ATslBvKwJdDVuuTQ0aByqFs51K0c6laO1FQI1vm8ha3pG3JUVzs/s7OjWw4/om7lULdyqFs5qquhtNIJ2JmxMOhMAm1hy6HPqeRQt3KoWznUrRwZGRCOc1bqGmgLW8OioiiKoggSaHVa2Ol+Ddiahy2H5lzKoW7lULdyqFs5AgGoqvd5l7iOWpSjsDDaJfAv6lYOdSuHupWjsBDMDp8POtM8bDkqK52faWnRLYcfUbdyqFs51K0clZVQURPEGEhLGtgylDEbsDUPW46kpGiXwL+oWznUrRzqVo6kJGgKBslITsAMMLDFbMDWUeJyJCdHuwT+Rd3KoW7lULdyJCdDcyg44GlJIYYHnWkethw1NUenIlS8Rd3KoW7lULdy1NRATWDgC3+AtrCHJJpzKYe6lUPdyqFu5cjIgOZwcMADziCGW9iKoiiK4gcaWoIDnkccYjhgax62HJpzKYe6lUPdyqFu5QgEoL65zZNn2DHbJZ448JsRJQLFxdEugX9Rt3KoWznUrRzFxdASCvm7S7ytLdol8C9lZc6meI+6lUPdyqFu5Sgrg/pmHXSm9BOdHEEOdSuHupVD3cqRkmppbPNm0FnMBmxFjviBTbajdIO6lUPdyqFu5WgJeTOPOMRwl7gOOpOjrs7ZFO9Rt3KoWznUrRzta2EPdKUuiOEWtnaJy5GVFe0S+Bd1K4e6lUPdyhGX5M3CHxDDAVuRQ2eRk0PdyqFu5VC3ctQ1uQHbz4POtEtcjsbGaJfAv6hbOdStHOpWjiNrYfu5ha152HIUFUW7BP5F3cqhbuVQt3IkpHrXwo7ZJ8Wahy1HaamzKd6jbuVQt3KoWzm2H2wGID994EuixWwLWwedyaET/cuhbuVQt3KoWzn21daRl5bEsMyBB2xPwqIx5kJjzAfGmB3GmP/qYv91xpjDxpi17najF6+rKIqiKLHMtsN1TCn0Zhj+gAO2MSYe+ANwETADuMIYM6OLQx+11s51tz/3dF0ddCaHTvQvh7qVQ93KoW5laAuF2VURYFy2NwHbiy7xRcAOa+0uAGPMX4FLgM0DuajOvCNHTk60S+Bf1K0c6lYOdSvDzsMB2sJhZo+JnYA9Etjf4fcDwEldHPcpY8wZwDbga9ba/V0cc4TmZqiocP4dCDgfqJYWaG2F/HwoLz/63CUQgNxcaGqCYNA5tqKi8/78fKivd37PzITKys77CwqgpgYSEiA1FaqrO+8vLHTOSUqC5GTn2I77i4udSd7T0pybjbo6ZzKCUMhJmSgqcgZ1dDwnWnUqL4eGBpg50z91ipX3qbXVef3x4/1Tp1h5n5qbnTrV1vqnTrHyPlVXQ0rKh8t8PNcpFt6nlduc6eMKE7MoLe1dnbpjsIZ2PQuMs9bOAZYB93d1kDHmJmPMKmPMqurqw4NUtKFHW5uOwpeitVXdSqGfWzlaW51N8ZZt5XUkxsVRlJruyfWMtXZgFzDmZOAH1toL3N9vA7DW/iTC8fFAlbU2u7vrzp+/0K5Zs2pAZVO6pn2SBF2hx3vUrRzqVg51K8NVf15BVUMrj//b6b12a4xZba1d2NU+L1rY7wGTjTHjjTFJwOXAM8cUYHiHXz8GbOnposGgByXzCav2VHH2L17j3rd3c7Cmif99aSvPrS/p9/XKy51N8R51K4e6lUPd9o9gKMy3n9rA0t++yZn/+yoHa5qO7LPWsqWkjnHZWZ65HfAzbGtt0BhzC/ASEA/cY63dZIz5EbDKWvsM8GVjzMeAIFAFXNfTdTUP26G5LcStj63jUE0zP3x2Mz981hnLl5oYz/yxOQzPTu3zNTXnUg51K4e6lUPd9o+Vu6v4y4p9LBqXx/byev7v1R38+BOzAdhX1UhlQyszRmR55teTiVOstc8Dzx/zt+91+PdtwG1evNZQ49cvb2NPZSN/ufEkahrb+KCsnpMn5HPdvSv5n+e3ct6MIl7YUMJPPjmbnLSkaBdXURRlyPDCxlJSE+O5/3OL+PHzm3n0vf38+1mTGJmTypNrDmIMLJlU7NnrxWw7VvOwYfXeKu56YxeXLRzNqZMK+Mic4Xz9vCmcPDGfz585kWfXHeLLj7zPCxtLeWj53l5fV3Mu5VC3cqhbOdRt3wmHLS9tKmXJ1GGkJsXzxSWTALj9lR2Ew5bHVx/gtEkFZMSleuY2ZqcmHep52HXNbXz5kbWMzE3lOx+d/qH9XzxzIrsOBzhxXB7LNpfx4PK9fP7Mifz1vf2MzUvjjCnDIl47N1ey5EMbdSuHupVD3fadNfuqKa9v4cJZTgt6ZE4qVy4aw/3v7sUYOFjTxDcvnOqp25gN2EO1hf3PTaX8atk2apvaKK9v4bEvnExmyoeXLktNiuf2K+cDMDovlc/dt4ob7l/FG9sOM29MTrcBu8kdF5Hd7Th9pT+oWznUrRzqtu+8sLGUpPg4zp5WeORvty2dzvbyAA+v2EdWSgIXzCymptLZ54XbmA3YA8w2O275v9d2UtnQyoIxuSydM5z5Y3q+PVsypZBx+Wm8se0wmSkJbDxYS3NbiJTErrspgkFnBGN5fQuFmSleV2FIo9kNcqhbOdRt3wiGwjy3voQzphR0alClJMbzp2sW8qWH13Di+DxSEuM9dRuzATshZksmx+6KBtbur+G2i6bx+TMn9vq8uDjDDy+ZxWsflLNoXB5f/Msa1h+oZdH4vC6Pz8mBny/bwgMrdnPHVfO5cNbwLo9T+o5O8SiHupVD3faNV7aWU1rXzA8vmfmhfRnJCdx7/aIjv3vpNmbD4lC843v6fWdU4SVzR/b53DOnDOPMKcOoanCmK1q1t+pIwK4ItFDT2MakQie34C9vH+CBFbvJSE7g639bx/iCDKYWZ3pXkSFM+3S6mibjPepWDnXbNx5euY+irGTO6dAdHgkv3cbsKPGhlodtreXptQc5ZWI+xdn976bOS09i4rB0Vu2pBuCt7RWc/+s3+Ojv32RvZQNbSur45RsbWDg6n5e+dgYZyQnc8vAawuEh+gzCYzIy9EtPCnUrh7rtPfurGnl922EuO3EMCfE9Byov3Q6xsBibWGu5+63d7K1s5OP9aF0fy8KxeazeW81jq/Zz9T0ryE9PIjEujv98Yj1feuR9MlMS+cnF8xiZk8q3P+IMknh922ECLUFue3ID+6saPaiVoiiK//jLin0Y4PITRw/6a8dswB4qo8RDYcvXHl3Lfz+3hXOmFXLxCSMGfM2F43KpbWrjPx5fz6kTC/j7Lady29LpLN9VxY7yALctOYHEcDIAS2cPpygrmXve3s3PXtjKIyv38cy6QwMuw1BF81nlULdyqNvuaQ06ASnQEuQvK/ZywcxiRuT0bpZJL93G7DPsoTLo7OcvbuXptYf42rlT+NLZk4iLMwO+5onjnGfXc0fncOfVC0hLSuDyE0ezdn81kwozuGDu0ZSvxPg4rjppLL9cto03tzsPW97fVzPgMgxV8vOjXQL/om7lULeRaWwNsvh//sWnFoxiRHYq9c1BvtCHQcFeuo3ZsBgKRbsEcrQGw7y3p4oVuyq5841dXL14LF85d7Jn1x9XkM5915/IvDG5pCc7b3FcnOHnl54AwCG3AZ3pjjO78qQx/P7VHRRmJjNnVDYrd1dhrcWYgd88DDU6rtOreIu6lUPdRmZneQN1zUHufXsPSfFxnDwhnxNG937ot5duYzZg+5nbX93B7/61HYDTJxfwvYtneP4aS6b2PHqxnfyMZB783CKKs1N4Y3sFz28o5UB1E6PzdK09RVGGNrsqnP7skyfk8+6uSr64pPeta6+J2YDt56lJ/7mplHljcvjjZxdQlJU86C3Zru70Tprg9NvMa3by6dbur9GA3Q+0hSKHupVD3UZmZ3mAOAP3Xn8iB2uamDisb0O+vXQbs4PO/JqHfbCmia2l9Vw0q5ji7JSodDtXVjpbV0wrziQlMU6fY/eT7twqA0PdyqFuI7OzooHReWmkJMb3OViDt25jtoV9vOdhW2upaw6SnepMW1fb2EZmSgKvbnVWMj+7Fwn3UnSXE5gQH8fskdms3V89eAXyEZrLKoe6lUPdRmZneaBfgbodL93GbMA+3vnpi1u59+093HfdiSQmxHH13Ss4dWIBbWHL6LzUAX0ApJk7Oof7393b7XzkiqIoficctuyuaOC0SQXRLgoQw13ix3Me9vayeu5+czfhsOXfHljF5+57j4zkBP61tZw3th3mnGlFUR2B3VNe4NnTimgNhrnj9Z2DVyifoPmscqhbOdRt1xysaaIlGGZiYf8bWF66jdmAfbzmYdc0tvKDZzeRlhTPs186jbyMJDKSE/j7Ladx6/lTMAYuctdPjRYFBc4WiZMn5vPxuSP4w6s7+KC0fvAK5gN6cqv0H3Urh7rtTF1zG2V1zeyqaABgQkF6v6/lpduYDYuxPuhs48Fa7nxjF9vL6rnl7EmkJyfw//6xmV2HnTf4hx+byfThWbz4lTMIW0tmSiK3nD2ZKxaNIT8jOaplr3HHk3X3bOV7F8/kje0V/OcT63nyi6d4MqHLUKA3bpX+oW7lULcOVQ2t3PrYOt7cfpjE+Dg+NX8UwIBa2F66jdmAHWtzdizfVcnh+hYuPmEEb24/zDX3rCQ9KYHi7BRuefh9ACYOS+e2i6Yxc0Q2p05y0qTaJy5pJ9rBGnrXe5GXnsS3l07nG4+t4/E1B/jMwsGfN/d45HjtGToeULdyDGW31joLHxljeGTlPl7ZWs6Np43niTUHeHD5XrJSEshPT+r39b10G7NvUyyNEm8JhvjyI+9TXt9CWyjMr5ZtY3xBOk/9+6lkJCfwyMp9NLWGuPaUcSQlxFDBI5Dauylw+cS8kfxlxV5+/uJWwmHLS5tK+dbS6Uwu0qTNSPTWrdJ31K0cQ9VtOGy59t6V5KQl8fsr5vHsukMsGJvLdz46g0Xj87jpwdVMLMwY0JgjL93GbMCOpalJn37/IOX1LYzMSeXrf1uHMfDY508+krJ11eKxUS5h36h2M7ays7s/Li7O8KNLZnHx7W/xX09uACA+Lo4/X7tQuITHL711q/QddSvHUHX7xJoDR9ZQOH1yAVtL6/m+O/Pk+TOL+c5Hpg9ouWPw1m3MBuxotrCbWkN8UFbPweomZo/M5s43djFzRBb3XHcin77jXS6aXcxCd4GN45G+PEuZNTKbP352AcmJcWw4UMuvlm1j48FaZo0cYv+ze8lQfwYoibqVYyi6rWtu42cvbuWEUdnsr27i209twBj4yOzhR4658fQJA34dzcMWpDLQwsduf5uDNU2d/v67K+ZRlJXCa7cuGXIDsC50R7UvGJvLn9/cxW9e3q6tbEVRjmvueG0nlQ2t3HvdIt7aUcHPXtzK4gl5FGYNrEUtScwG7MHMw24LhTlQ3cTYvDS++fh6Dte38NvL5zIuP52Vu6sor29mqRu0/BCs23MC+5pqkJWSyI2nT9BWdjf0163SM+pWjqHmtr65jQeX72XprOHMHpXNhGHpvLixhOtOGef5a3npNmYD9mCMWgyHLQ+8u4c/vbGLQ7XN5KQlUtPYxvcvnsElc0cC9GkZteOFwgHMinrdqeP485u7+O2/tnPXNdrKPpaBuFW6R93KMdTcPrxiH/XNQT5/ptPlne7OlSGBl249eVJsjLnQGPOBMWaHMea/utifbIx51N2/whgzrqdrDkYe9u2v7uAHz25mVG4a3794BidPyOfKk8aI3GXFEgOZjD4rJZEbTpvAss1lbDxY623BfIAuoiCHupVjKLmtDLRwz9u7OWViPnNGyTfIYmrxD2NMPPAH4DzgAPCeMeYZa+3mDofdAFRbaycZYy4HfgZc1v11+16WTYdqeWljKcGw/dC1RuSkEg5b7n1nD9UNrVwws5i/vrefT84byS8/cwLGGK4/dXzfX/Q4JKn/KYWA28p+axe3PLyG0yYXcM70IpZMGRbV6VZjhYG6VSKjbuXwu9s9FQ0s21zGss1lrNpbhQV+9Zm5g/LaXro17Unj/b6AMScDP7DWXuD+fhuAtfYnHY55yT3mXWNMAlAKDLPdvPjIibPtf/zh7xysaeSNHeW0hUOMzE6jurGVysYWijJSKc5OIQ5DMATNoTbWH6rBAPHHPGcOW0t7DJ86LIvi7BRe31HOjKJs/nT5yQRb4ikocGakSUhw8uaqq4+O7gsEnG6NykpHfnKyc2zH/cXFUFYGaWnOWt51dZCV5aSnNTZCURGUlnY+JycHWlqgtRXy86G8vPP+3FxoanJ6G3JyoKKi8/78fKh3Zw7NzHTK13F/pDrV1kJDA0ya1P86Pb+hhCc37WLH4QANrUEmFWTyg3MXMGtceqc6fbC3hXVlhzlnSjGh1gSxOsXK+wRQVQUjRvinTrHyPlnr1CkxMfp12lheyeHqIKdPKSAYDrP1YAM14QD7D7eSEO8c09QESe48Sa0tzjXrA5CUCPHxhpzEVEbkJ7GvqpGm5jCzx6WzvyxIVUsjwbCltcVxFwxCMATpaU45Ol4zNQ3a2iAcco5taOi8Py0dWpqd35NTINQSz+TidMLWsqO0gcSUME1NjrOERMB2Pj8jAxoa6VWd4uKguRlSUpwxSK1tkJnhOO1UZo/r1HjM/vR0p5whG6a0oZH391Wzp9p5kDwxP5PzZxSxaMRwZozIGpT/T4cOOSldycm9++yNHGlWW2u7fN7oxZPikcD+Dr8fAE6KdIy1NmiMqQXygYqOBxljbgJuAkgqnsRvXttCckIcJ44axrCsJPZWNTC5IJuzCpLZVdZETXML4Hw4khLh30+dysUzxjK6KLGTkLp6SzCxmdKqNibmZ5KVZdi4u5ERBUmkJMYTaPHAwnFEba3zwRsISyYO57JThrP/YJi3Dxzi169u5kcvr+Gh605hV0Ujb+4s50Cgnhc3ldAaCvPi1oP8v/NOZEtpPZsO1mPDcO6sYUAy1lpaQ2Hg+F8ZrLbW+Q/eHrAV76itdb40B3NgVE1TK3e+vY2Nh2ppCrZx3pSRVDe18Pi6vQAkvGQ+1KOnxA756cmMy8nkU3PHcMbEIrIT0o7cLA4WdXXOTy+eZXvRwr4UuNBae6P7+9XASdbaWzocs9E95oD7+073mIqurgkw54QF9u0Vy0lJjCcxPvZnDzueqHCte/nF989Npdz04Grmjs5hw8FaQmFLfnoS504vYlxBOj97cSvDs1MoqW0+ck5BRjK3XTSNv763j60l9dx5zQJG5qTy3b9vYtKwDG44fTwjc7qfJmhHeYDXPihn4rAMzoriGuPtSLhVHAbb7foDNXzxoTUcrm9h4bhcrIV3dznf9P92+nhOmzyMd3ZUkJOWxIRh6UwclkFhVjK9eTAUDFn2VzdS2dDK2Lw0EuPj2FXRQEZyAmPz00gWmjEx0BJk9+EGjDFMGJZOWpJzk9wewPLzRV42KsTHGdKSoj+uuq+fW2NkW9gHgY4TTY9y/9bVMQfcLvFsoNt7nDhjyExJ9KB4ymBw/sxirl48lgeX7+WKRWP42nmTKcw8ms+YnBDHQ8v38u2l0zlvRhGVDa38x+Pr+MZj68hNS6QgM5nr7nmP5IQ4LPDOjgrueXs3I3NSOXFcLv/v47OOfB6qGlpZsauSP725i/f31Rx5jWtOHktOWhJ7Kxv42rlTGFeQTnVDK2FrY2IOd+X4YUd5gM/etYKs1EQe+8LJR7JFtpbWUdvYxkkTnMh25pRh/X6N3GPmpx6dl9b/AveSzJREhmd/+Ca4Jbl9v3gRlAHgRQs7AdgGnIMTmN8DrrTWbupwzM3AbGvtF9xBZ5+01n6mu+vOmbPQrl+/akBlU7pmzx7n57hx3l43HLaU1Td3+YXQFYGWIM+sPcSFs4qJM3DTA6tpC4f53eXziIszPP3+QbaV1fPc+hKmDc/kolnDeWj53iOt9NF5qVx3ynjOm17Efe/s4Z63dxNnIDkhnvTkBC5dMIr73tlNSzDMgjG53LZ0OgvG5nYqQ0swxK+XbedjJ4xgxoisATuQcqsMntu65jY+/oe3qW1s45kvndZjL48f0M+tHH11210Le8AB232BpcBvcB5C3mOt/bEx5kfAKmvtM8aYFOBBYB5QBVxurd3V3TUXLFhoV6/WgC1Bs9srnRJjd9PW2i5Hmr+6tZwvPLSalmCY0yYVcNa0QqYUZXDyhHwSOjwu2VFeT25aEtWNrVx990pKapu5cGYxU4szeXz1ASobWrjjqgUsmXq06/zB5Xv57tMbyU9P4rEvnMyEYQObRzBW3fqBwXL7vb9v5OEV+/jLjScdaUn7Hf3cytFXt+IBWwJtYcux1xkvw9jjaM2S7WX1BMOW6cN71wour29mf1UjC8Y6c74frm/h2ntWsrmkjoKMZE6blM8PPjaTi377JtmpiRyubyE5IY5fXTaXxcd8Sa/bX8P6AzVcedLYD2UgHMvx6PZ4YTDcNreFWPTjlzlnehG/vmxw0n5iAf3cytFXt9LPsEWIpeU1/Uaa/KMyz+nrkp6FmSmdnqEPy0zmr59fzN/e28+Wknqeev8Ab+2ooCLQys8vnUNuWhJfeGg1l/9pOUumDmPmiCya28Ks21/Dqr3OcjvpyQl80l3QPhKx6nbl7ip+8sIWdlc0cNGs4fzkk7NpaAny8pYyLpxVTHJCPO/sqOBQbTOTCzOYMyq7U29HoCVIWmJ8VKfmHQy3L28po645yKd6eJ/9Rqx+bv2Al25jNmArcsQf/9lT/aJ9LnSA82cW8aWH32fB2FxOm1SAMYZlXzuTP7y6g+c3lPDm9goS4w0Th2Xw7aXT+fu6g/zyn9tYOns4KYmRBcaq2/9+bjMltc1MK87kkZX7+MS8kTzw7h7+sb6EE0ZlM3tUNg8t33fk+I/MGc6vPzOXpIQ4wmHLJbe/RX56Mg/deFLU1nwfDLdPrD7A8OwUTp44NLrC24nVz60f8NJtzAbswVz8Y6jRnheYd/yuEDpgLphZzLKvn0FWSuKRlmRqUjy3XjCVWy+YSlsoTLwxR1qU04dncdXdK3jw3b382xmRl9yLJbd7KhoYkZPKzsMB1h+o5fsXz+DyE8dwzi9f4/MPrqK6sY2PzhnO6x8cZt2BWj536niuPGkMz60v4dcvbyPQHOTP1y5k3f4adh5uYOfhBr7/zEb+5xOzozKrnbTb8vpm3thewU1nTOjx0YffiKXPrd/w0m3MBmztEpcja+CDoX3B2Pz0iPuOzf0/bXIBZ0wZxk9e2MLBmia+fv4UsrpIO4wVt3srGzjnV69z1tRhjMpNIzHecMnckaQmxfPtj8zg5ofXcNL4PH57+TwO1TRxsKbpyLP7r5w7mfyMJL7z9EaeXHOALSX1JCfEccWiMdz3zh6WTC3kgpnFg14nabfPrD1EKGyHXHc4xM7n1o946VbD4hAkFHI2pW/cfuU8rlo8lvvf3cOpP3mFn7ywhUBL51VqYsXtwyv3EQpbXt5Szv3v7uG8GUXkuXm/S2cXc8dV8/njVQuIjzOMzkv70EC7z540hjmjsvn9Kzt4bkMJZ00t5LsfnUFhZjJPrD7QrzLVNrXx6gfl/a6TtNvHVx/ghNE5TCocWKbA8UisfG79iJduYzZga5e4HI2NA5+adCiSlZLIjy6ZxT++dBpnTh3GXW/s4sq7llPZYW7bWHDbEgzx2KoDnD+jiM8sHIW18JmFR+c2MsZw4azhRwJ4Vxhj+Oq5kzlQ3cTh+hYuPmEE8XGGpbOH89q2w9Q3t/WpTNZabn1sHdff+16/V3mTdLvpUC1bS+u5dP5ImReIcWLhc+tXvHQbswE7USc5E6OoyNmU/jFzRDa3Xzmfu65ZyAel9Vz+p+W0BJ1b6Fhw++LGUqoaWvns4rH8+BOzefrmUzvlnveWs6YWMmdUNmlJ8ZztTvt68QkjaA2GWba5rE/Xen5D6ZFz/rLCGdx2sKaJptbeNz0k3T6x+iCJ8YaLTxiak8DHwufWr3jpNmYDdlvfbuCVPlBa6mzKwDhnehE/v3QO28sDR6ZIjbbbYCjMn9/czei8VE6fVEBifBxzR/dvzV9jDLdfMZ8HPreIVHfO6fljchiZk8pT7x/kX1vKeG9PVbfXCIctL28u4/vPbGT2yGw+OW8kf197kHd2VnDWL17j4394m/K65m6v0Y6E29rGNh5ZuY+n3j/AOdOKyEnz+TqTEYj259bPeOk2ZgO2DjqTIyPj6EpmysBYMrUQY2C5uyhEtN3+7pUdbDhYy63nT/UkZ3pMfhoLxx0d3mqM4aNzhvPm9gpuuH8Vn77jXf785tFJC5fvquRjt79FaW0zzW0hPn3nu9z4wCqSE+L5xadP4OqTx9LYGuKau1eSl5bE/upGPnXHOxyu73nJPAm319+3ktue3EBGSgI3nzXJ24sfR0T7c+tnvHQbs6PEFeV4IDs1kRnDs1ixq/uW5mCwem8Vt7+ynU/OH8klc+Wexd5w2ngS4+M4cXwe9kHkuAAAEV9JREFUf125j/9+bgspifFctXgsz60vYf2BWr7+t7VMKsxg9d5qfvyJWVy2cDQJ8XFYa5k5IoudhwPcfd1CmtvCfOqP7/DU+we46YyJYmXuisP1LazZV8OXz57E186bEpVUNUXpCzHbjtVBZ3IEAs6meMPiCfms2VdNc1soqm4fWr6PnLQkfnTJLNHXKcxK4dYLpnLmlGHcfuV85ozK5m+r9gOwam81WSkJvLOzkgfe3csNp43nsyeNPTLnuzGGu65ZyLO3nMbMEdksGJvLjOFZ/HNTz8/EvXbb3ity9vSiIR+s9TtBDi/dxmzA1pl35MjJcTbFGxZPyKcl6ExjGk23K3dXsXhCHhnJg9dxFh9nOHtaIRsO1rK/qpGtpXVcf+p4Lls4mkXj8/jmhVM/dM6InNROU82eN6OI1fuqqQh03y3utdt3dlaSmZLALA9WaTve0e8EObx0G7MBW1vYcrS0OJviDYvG5bnPsaui5vagO/nJonGDP1XV6ZMLsBb+8OoOrIUTx+Xxs0vn8OhNi0lO6PnO+7wZRVgLr2zpPkfba7fv7KzgpPGdV3wbquh3ghxeuo3ZT2qMLiLmC1pbnU3xhuy0RKYXZ7F8V2XU3L6323mGfuL4wQ/YJ4zKITM5gcdXHyDOwNwxTnOit93MM0dkMTInlX/2kCrmpdsD1Y3srWzk1ElDa87wSOh3ghxeuo3ZgJ2gw+HEyM93NsU7TptcwKq9VaRkBKPidsXuKjKTE5hWPPjduwnxcSyemH9k+dO+dskbYzh3eiFvbj/M/qrIM0x49bltDYZ5as1BAE6ZWDDwC/oA/U6Qw0u3MRuwg8Gej1H6R3m5synecdbUQtpClhfXVrBxVxOX/OFtnltfMmiv/96eKhaOy43aohWnT3YC38Kxuf06/4bTJpCcEMe/PbCKw/UtvLq1nOqGzs0SLz63uw4HOOl/XuaXy7YxrTiTKUWaywT6nSCJl25jNmBrHrYcmnPpPQvH5ZKZksB7B8t49oM9rNtfwy2PrOHhFft6PrkXWGvZeLAW28WzospACzvKA1HpDm/nrKmFJCfEsWRa32dUAyff+/dXzmdbWT0n/vhlrr/vPX7z8rZOx3jxuf3n5jKqG9u48+oFPH3zqUN+dHg7+p0gh+ZhK0qMkRgfxxlThvHWjnLaQmHOnV5I2MK3ntrAiJyUfk0N2pG3dlRw9d0rufvahZwz/eg8h4frW/jyI+8DcNqk6HXvjs5LY+33zj8yI1p/OHPKMH75mRPYfKiOlbureGdnpYcldHh/XzXj8tOistqYogyUmG3H6ihxOTTnUoZzphVS1dhKfUuQz585kf/77HymFGVw62Pre0xZ6ol33eD1xBpnpayvPbqWGd97kZN/8i/W7Kvmfy+dw5xR0c3LGUiwbucT80bx7Y/M4MJZw9leHujkzYvP7dr9Nf2eqtXP6HeCHJqHrQyI3FxnU7zlzCnDMMD04iwWjs0lJTGe310xj7rmNr791IYBXXvV3moAXt5SzhvbDvPU+wc5eUI+N5w+nqdvPpVPd1iNyw8snuB073ecQW6gn9uS2ibK6lo0YHeBfifI4aXbmA3Y2sKWo6nJ2RRvyc9I5tazZvGNM2cdeTY6rTiLm5dM4qVNZWwpqevXdVvdSVlOHJdLazDMzQ+vITctkd9eMY/bLprO9OH+m/hj1shs0pPij8xGBgP/3LYv0DJvjEamY9HvBDm8dBuzAVvzsOUIBnUUvhSXzBzLtGGdA8K1p4wlLSmeu97YFeEsh9qmNr726FrueH1np/SmjYdqaQmGuf7U8UwoSKe+OciNp08Y1BnNBpvE+DgWjMtjxe6jAXugn9u1+2tISojz5Q3OQNHvBDm8dBuzAVvzsOXQaQjl6MptTloSl584hmfWHeJgTeRb7Te3O13dP31hKxf+5g3K651lJ1fvcbrDF47N5arFYxmZk8q1p4yTqkLMsHhCHtvKjj7HHujndu2+GmaOyCIpIWa/9qKGfifIMSSmJtW7PTkqKpxN8Z5Ibm88fTwAn71rOY+s3Eco/OEupC0ldSTEGZ7891NobAtx/zt7AFi1t4oxeWkUZqXwudPG89Z/nuXr1nU7p7qTmryy1UliXbaukhfX9v2D+8t/fsA5v3yN1fuqmTdau8O7Qr8T5PDSbcwGbM3DlkNzLuWI5HZETip/vnYhWamJ3PbkBr715IYP5VRvPlTHpMIM5o/J5cKZxTz47l52HQ6wcndVpwlJhkru8JxR2UwoSOfxVQdobA3yg2Wr+faL77HrcN+G3P5t1X5CYctHZg/n8kX+GpznFfqdIIeXbgcUFo0xecaYZcaY7e7PLm9fjTEhY8xad3tmIK+pKMcrS6YW8vebT+VLZ0/i0VX7+emLWzvt31JSf+T56ufPnEhdc5ALfvMGzW1hLjtx6AUaYwyXLhzFyj1V/PzFD6htbgPgv57cQLiLHoquqGtuo6yuhctOHMPvrpjHlA6rhCnK8cZA27H/BfzLWjsZ+Jf7e1c0WWvnutvHenNhHSUuh+ZcytGTW2MMXz9vClcvHsudr+/i0fecmdCqGloprWtm+nAnoMwdncM50woZk5fG0zefykkThuZEz5+aP4o4A/e9s4dZxbl85bRZrNxdxck//Rdn/+I1fvPytg9NYdqRHeXOmzGpUJuP3aHfCXJ46XagD8IuAZa4/74feA34zwFeE9BBZ5LoJP9y9MatMYbvXzyDPZUNfOfpjUwqzKS5LQTAjOHZR4770zULiTNDpwu8K4qyUjhzyjBe/eAwnz99ImdOLiQutZUd5QHK6pr5zcvbeWzVAd745lldzqO+o8z5ppysAbtb9DtBDi/dDjQsFllr21c4KAWKIhyXYoxZBQSBn1prn+7pwk1NRx/UBwLOKLuWFmeZsvx8ZzL19ucCgYCTmN7U5AxWy8lxzu24Pz8f6uud3zMzobKy8/6CAqipcW4UUlOhurrz/sJC55ykJEhOdo7tuL+4GMrKIC3NmfSlrg6ysiAUgsZGKCqC0tLO50SrTqWl0NAAs2f7p06x8j41NUFVFUyc2FOd4vjhBfO56oG3+NLD77N0mtPlPTIjkz172q9vYqJO0X6fblg0hcKUTMYlF7J3r+GicRMpOsmp03Oj9/C/r2xi+YZGZo5N/1CdNuwNkBQfR6gujdrE2KlTrL1PFRWQkuJsfqlTrLxPO3dCdrZzTG/q1B09BmxjzMtAVxPvfrvjL9Zaa4yJ9GBprLX2oDFmAvCKMWaDtXZnF691E3ATQHHxmB4LryjHM1kpiXxzyRy++sxyHlq9k2HpyeSlJVPt0WL3fmHG8BxGpefQ0ADHPrqeVuQ8899bE2Dm2PQPnbu7KsDYvPSorWKmKF5iulr9p9cnG/MBsMTa/9/e/cZWVd9xHH9/aKEWSkBTSpgyNaxxsizUjhid+4NZsglP2B7MiMkkRqImkGzJko35ZMsekSVsyYIz2zICS+YMcRqJMZvGufhg2WZtCALKxE03WBHHQCAqSvnuwT0dd/XelvaeX885l88rae7puW358uHH+fae8/udGyOSlgB/iIjrJvmeHcCTEfHoRF83OLgyhoeHpl2bNVf/26nlazrZbnp4mCf3jrDqukXsuPvGNIW1gUbZvv3OB6z4/tNsXv1x7v/8sg99z2d/8HtWXLWQbXcOzlCV1eRjQjpTzVbSixGxstFzrU462w2sz7bXA080+MMvl9SVbfcCtwAHJvvBXoedzvHjtQ/L33SyfWDN9fR0dfIp3zJzQo2yXTB3Novmd/1vclm9d98f5fCJd+nvcxeajI8J6eSZbavXsLcAuyTdA7wB3A4gaSVwf0RsAK4HfirpPLVfELZExKQN2+uw0/F6y3Smk+1HFnbz/LduZf5lnmk5kWbZ9vf18GqDhv3aW2eI8Azxi+FjQjp5ZtvSESIijgNfaLB/CNiQbf8R+GQrf45Zu7ti3pyiS6isj/X18NjwESLi/2bUv/aWl3RZeyntr/Reh53O2JrA3t5i62hHzjadZtn29/Vw5uw5jp56jyULunnl6Cm+/eheXjl6ms5Z4preuTNfbMV43KaTZ7albdheh52O/1Om42zTaZbtsuwV9KFjZ+jq7GDDziHe++A8d918NZ9e1ktXZ8cMVllNHrfp5JltaduiJ52lc7L2tsC+bpWAs02nWbZjk8r2/OMkDz53iGOnz7LrvpsZWOq3n7pYHrfp5JltaRv2JXxzp+R89iIdZ5tOs2x7e+awoHs2W5/5Kx2zxNavrnCzniKP23TyzLa0/0yeJZ5Od3fRFbQvZ5tOs2wlMfjRhez71ym2rbvhkr3veis8btPJM9vSNuzR0aIraF8nTtQeFyyY+Ots6pxtOhNlu+3OQTpmictm+3r1dHjcppNntqVt2H6FnY6vU6XjbNOZKNt5XaU9lFWCx206eWbrtmhmZlYBpW3YXoedjt/7Nh1nm46zTcfZplOm98NOxrMW0+nrK7qC9uVs03G26TjbdPLMtrRt0euw0xm7Ef1c3wAqd842HWebjrNNJ89sS9uwvQ47nTm+bXUyzjYdZ5uOs00nz2xL27A9Szydrq6iK2hfzjYdZ5uOs00nz2xL2xa9Djudkycv3C7P8uVs03G26TjbdPLM1q+wL0Fec5mOs03H2abjbNPxOmwzM7NLTGkbttdhp+M1l+k423ScbTrONp08s1VE5POTcibpNHCw6DraWC/w76KLaFPONh1nm46zTWcq2V4dEYsaPVHaa9jAwYhYWXQR7UrSkPNNw9mm42zTcbbp5JVtaU+Jm5mZ2QVu2GZmZhVQ5ob9s6ILaHPONx1nm46zTcfZppNLtqWddGZmZmYXlPkVtpmZmWVK2bAl3SbpoKRDkjYXXU/VSXpd0kuS9kgayvZdIekZSa9mj5cXXWdVSNou6ZikfXX7Guapmh9nY3mvpMHiKi+/Jtl+T9KRbPzukbSm7rnvZNkelPSlYqquBklLJT0n6YCk/ZK+nu332G3RBNnmOnZL17AldQAPAquB5cA6ScuLraot3BoRA3VLCzYDz0ZEP/Bs9rldnB3AbeP2NctzNdCffdwLPDRDNVbVDj6cLcCPsvE7EBFPAWTHhTuAT2Tf85Ps+GGNnQO+GRHLgZuAjVmGHruta5Yt5Dh2S9ewgRuBQxHxt4h4H3gEWFtwTe1oLbAz294JfLnAWiolIp4H/jNud7M81wK/jJo/AQslLZmZSqunSbbNrAUeiYizEfF34BC144c1EBEjETGcbZ8GXgauxGO3ZRNk28y0xm4ZG/aVwD/rPj/MxH9xm1wAT0t6UdK92b7FETGSbR8FFhdTWttolqfHcz42Zadlt9ddvnG20yTpGuAG4M947OZqXLaQ49gtY8O2/H0mIgapneLaKOlz9U9GbamAlwvkxHnm7iFgGTAAjABbiy2n2iT1AL8BvhERp+qf89htTYNscx27ZWzYR4CldZ9fle2zaYqII9njMeBxaqde3hw7vZU9HiuuwrbQLE+P5xZFxJsRMRoR54Gfc+HUobOdIkmzqTWUX0XEY9luj90cNMo277Fbxob9AtAv6VpJc6hdmN9dcE2VJWmepPlj28AXgX3UMl2ffdl64IliKmwbzfLcDdyVzbi9CXi77vSjXYRx102/Qm38Qi3bOyR1SbqW2uSov8x0fVUhScAvgJcj4od1T3nstqhZtnmP3dK9+UdEnJO0Cfgd0AFsj4j9BZdVZYuBx2vjiU7g4Yj4raQXgF2S7gHeAG4vsMZKkfRrYBXQK+kw8F1gC43zfApYQ21SyTvA3TNecIU0yXaVpAFqp2pfB+4DiIj9knYBB6jN0t0YEaNF1F0RtwBfA16StCfb9wAeu3lolu26PMeu73RmZmZWAWU8JW5mZmbjuGGbmZlVgBu2mZlZBbhhm5mZVYAbtpmZWQW4YZuZmVWAG7aZmVkFuGGbmZlVwH8Bos+rMr2yyK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1748" name="Picture 4" descr="C:\Users\Akash\Desktop\download (2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645024"/>
            <a:ext cx="3664959" cy="237626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116247" y="3284984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Opto</a:t>
            </a:r>
            <a:r>
              <a:rPr lang="en-IN" sz="1400" dirty="0" smtClean="0"/>
              <a:t>-magnetic spectrum of fresh apple</a:t>
            </a:r>
            <a:endParaRPr lang="en-IN" sz="1400" dirty="0"/>
          </a:p>
        </p:txBody>
      </p:sp>
      <p:sp>
        <p:nvSpPr>
          <p:cNvPr id="11" name="Rectangle 10"/>
          <p:cNvSpPr/>
          <p:nvPr/>
        </p:nvSpPr>
        <p:spPr>
          <a:xfrm>
            <a:off x="4427984" y="5949280"/>
            <a:ext cx="3974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err="1" smtClean="0"/>
              <a:t>Opto</a:t>
            </a:r>
            <a:r>
              <a:rPr lang="en-IN" sz="1600" dirty="0" smtClean="0"/>
              <a:t>-magnetic spectrum of rotten apple</a:t>
            </a:r>
            <a:endParaRPr lang="en-I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23528" y="404664"/>
            <a:ext cx="8577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Various machine learning models for classification</a:t>
            </a:r>
            <a:endParaRPr lang="en-IN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688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Here all the peaks of spectrum are considered for classification</a:t>
            </a:r>
            <a:endParaRPr lang="en-IN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060848"/>
            <a:ext cx="32766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67544" y="2492896"/>
          <a:ext cx="3384376" cy="2865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0611"/>
                <a:gridCol w="11537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ML</a:t>
                      </a:r>
                      <a:r>
                        <a:rPr lang="en-IN" baseline="0" dirty="0" smtClean="0"/>
                        <a:t> models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Accuracy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Logistic Regression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KNN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0.92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SVM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0.84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Naïve </a:t>
                      </a:r>
                      <a:r>
                        <a:rPr lang="en-IN" dirty="0" err="1" smtClean="0"/>
                        <a:t>Bayes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Decision Tree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0.96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Random</a:t>
                      </a:r>
                      <a:r>
                        <a:rPr lang="en-IN" baseline="0" dirty="0" smtClean="0"/>
                        <a:t> Forest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0.96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46082" name="Picture 2" descr="C:\Users\Akash\Desktop\download (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4385" y="970990"/>
            <a:ext cx="6275230" cy="49160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15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027159" y="260648"/>
            <a:ext cx="6043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Limitations of this OMIS technique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980728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There was no evidence whether the light was polarized by the sample or not.</a:t>
            </a:r>
          </a:p>
        </p:txBody>
      </p:sp>
      <p:pic>
        <p:nvPicPr>
          <p:cNvPr id="5" name="Picture 4" descr="img_1_p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3212976"/>
            <a:ext cx="2952328" cy="2914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1764105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Opportunities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2420888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Integrating both macroscopic and microscopic studies may yield </a:t>
            </a:r>
          </a:p>
          <a:p>
            <a:r>
              <a:rPr lang="en-IN" dirty="0" smtClean="0"/>
              <a:t>Robust model for isolating cancer cells from healthy cells.</a:t>
            </a:r>
            <a:endParaRPr lang="en-IN" dirty="0"/>
          </a:p>
        </p:txBody>
      </p:sp>
      <p:pic>
        <p:nvPicPr>
          <p:cNvPr id="8" name="Picture 7" descr="img_1_di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8034" y="3212976"/>
            <a:ext cx="2790310" cy="29029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3762" y="622802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Phase contrast image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623731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DIC image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coverviewfigure1.jpg"/>
          <p:cNvPicPr>
            <a:picLocks noChangeAspect="1"/>
          </p:cNvPicPr>
          <p:nvPr/>
        </p:nvPicPr>
        <p:blipFill>
          <a:blip r:embed="rId2" cstate="print"/>
          <a:srcRect t="5172"/>
          <a:stretch>
            <a:fillRect/>
          </a:stretch>
        </p:blipFill>
        <p:spPr>
          <a:xfrm>
            <a:off x="4716016" y="1556792"/>
            <a:ext cx="3054429" cy="39604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548680"/>
            <a:ext cx="6341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Opto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-magnetic imaging spectroscopy</a:t>
            </a:r>
            <a:endParaRPr lang="en-IN" sz="3200" dirty="0"/>
          </a:p>
        </p:txBody>
      </p:sp>
      <p:pic>
        <p:nvPicPr>
          <p:cNvPr id="4" name="Picture 3" descr="Phase+contrast+microscopy.jpg"/>
          <p:cNvPicPr>
            <a:picLocks noChangeAspect="1"/>
          </p:cNvPicPr>
          <p:nvPr/>
        </p:nvPicPr>
        <p:blipFill>
          <a:blip r:embed="rId3" cstate="print"/>
          <a:srcRect l="4326" t="13916" r="52362" b="6413"/>
          <a:stretch>
            <a:fillRect/>
          </a:stretch>
        </p:blipFill>
        <p:spPr>
          <a:xfrm>
            <a:off x="755576" y="1340768"/>
            <a:ext cx="3384376" cy="4392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3463" y="5877272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Schematic diagram of </a:t>
            </a:r>
          </a:p>
          <a:p>
            <a:pPr algn="ctr"/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Phase Contrast Microscopy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8472" y="586856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Schematic diagram of Differential </a:t>
            </a:r>
          </a:p>
          <a:p>
            <a:pPr algn="ctr"/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Interference Contrast Microscopy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548680"/>
            <a:ext cx="6341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Opto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-magnetic imaging spectroscopy</a:t>
            </a:r>
            <a:endParaRPr lang="en-IN" sz="3200" dirty="0"/>
          </a:p>
        </p:txBody>
      </p:sp>
      <p:pic>
        <p:nvPicPr>
          <p:cNvPr id="5" name="Picture 4" descr="img_1_p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514" y="1700808"/>
            <a:ext cx="4230470" cy="4176464"/>
          </a:xfrm>
          <a:prstGeom prst="rect">
            <a:avLst/>
          </a:prstGeom>
        </p:spPr>
      </p:pic>
      <p:pic>
        <p:nvPicPr>
          <p:cNvPr id="6" name="Picture 5" descr="img_1_di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0002" y="1700808"/>
            <a:ext cx="4014446" cy="41764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5616" y="609329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Phase contrast image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609329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DIC image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17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5203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Microscopic image processing</a:t>
            </a:r>
            <a:endParaRPr lang="en-IN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3508605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052736"/>
            <a:ext cx="3669804" cy="294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005064"/>
            <a:ext cx="3913262" cy="2566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6288" y="4051102"/>
            <a:ext cx="3928120" cy="251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628800"/>
            <a:ext cx="619125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7584" y="764704"/>
            <a:ext cx="791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Opto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-magnetic spectrum of microscopic image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476672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Biomedical motivation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225689"/>
            <a:ext cx="41764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/>
              <a:t>Surgical resection remains    the primary treatment for many solid </a:t>
            </a:r>
            <a:r>
              <a:rPr lang="en-IN" sz="2000" dirty="0" err="1" smtClean="0"/>
              <a:t>tumors</a:t>
            </a:r>
            <a:r>
              <a:rPr lang="en-IN" sz="2000" dirty="0" smtClean="0"/>
              <a:t>, and failure to pinpoint residual malignant tissue results in positive surgical margins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 smtClean="0"/>
              <a:t>The presence of </a:t>
            </a:r>
            <a:r>
              <a:rPr lang="en-IN" sz="2000" dirty="0" err="1" smtClean="0"/>
              <a:t>tumor</a:t>
            </a:r>
            <a:r>
              <a:rPr lang="en-IN" sz="2000" dirty="0" smtClean="0"/>
              <a:t> tissue within 1 mm of the specimen surface is generally considered a </a:t>
            </a:r>
            <a:r>
              <a:rPr lang="en-IN" sz="2000" b="1" dirty="0" smtClean="0"/>
              <a:t>positive margin, </a:t>
            </a:r>
            <a:r>
              <a:rPr lang="en-IN" sz="2000" dirty="0" smtClean="0"/>
              <a:t>whereas the region  which is 5 mm away is considered </a:t>
            </a:r>
            <a:r>
              <a:rPr lang="en-IN" sz="2000" b="1" dirty="0" smtClean="0"/>
              <a:t>negative margin</a:t>
            </a:r>
            <a:r>
              <a:rPr lang="en-IN" sz="20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/>
          </a:p>
          <a:p>
            <a:pPr>
              <a:buFont typeface="Wingdings" pitchFamily="2" charset="2"/>
              <a:buChar char="Ø"/>
            </a:pPr>
            <a:r>
              <a:rPr lang="en-IN" sz="2000" dirty="0" smtClean="0"/>
              <a:t> Presence of </a:t>
            </a:r>
            <a:r>
              <a:rPr lang="en-IN" sz="2000" dirty="0" err="1" smtClean="0"/>
              <a:t>tumor</a:t>
            </a:r>
            <a:r>
              <a:rPr lang="en-IN" sz="2000" dirty="0" smtClean="0"/>
              <a:t> between 1 and 5 mm from the cut surface is considered as a close margin.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2</a:t>
            </a:fld>
            <a:endParaRPr lang="en-IN"/>
          </a:p>
        </p:txBody>
      </p:sp>
      <p:pic>
        <p:nvPicPr>
          <p:cNvPr id="16386" name="Picture 2" descr="An Update on Surgical Margins in the Head Neck Squamous Cell Carcinoma:  Assessment, Clinical Outcome, and Future Directions | SpringerLin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484784"/>
            <a:ext cx="3651088" cy="367240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593865" y="5301208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Margins of surgical resections </a:t>
            </a:r>
          </a:p>
          <a:p>
            <a:pPr algn="ctr"/>
            <a:r>
              <a:rPr lang="en-IN" sz="1200" dirty="0" smtClean="0"/>
              <a:t>of  vocal cord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20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23528" y="620688"/>
            <a:ext cx="69349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Detection of breast cancer using transfer </a:t>
            </a:r>
          </a:p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learning technique on VGG19 model 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990581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VGG model was developed by Visual Geometry Group at Oxford university which is a successor of </a:t>
            </a:r>
            <a:r>
              <a:rPr lang="en-IN" dirty="0" err="1" smtClean="0"/>
              <a:t>Alexnet</a:t>
            </a:r>
            <a:r>
              <a:rPr lang="en-IN" dirty="0" smtClean="0"/>
              <a:t>.</a:t>
            </a:r>
          </a:p>
        </p:txBody>
      </p:sp>
      <p:pic>
        <p:nvPicPr>
          <p:cNvPr id="39938" name="Picture 2" descr="The Architecture and Implementation of VGG-16 | by Vaibhav Khandelwal |  Towards AI | Medi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708920"/>
            <a:ext cx="5791994" cy="367962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699792" y="6237312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Architecture of VGG 19 model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7833977" cy="376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7584" y="404664"/>
            <a:ext cx="69749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Level dataset of MAMMOGRAPHIC IMAGE 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ANALYSIS SOCIETY (MIAS) database</a:t>
            </a:r>
          </a:p>
          <a:p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5929" y="5517232"/>
            <a:ext cx="5508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With transfer learning technique and 123 images </a:t>
            </a:r>
          </a:p>
          <a:p>
            <a:r>
              <a:rPr lang="en-IN" dirty="0" smtClean="0"/>
              <a:t>the accuracy was 77 %.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22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043608" y="836712"/>
            <a:ext cx="372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Software and Libraries used: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3872" y="1626419"/>
            <a:ext cx="6574364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Programming language: Python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IDE: 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Jupyter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Notebook and Google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Colab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(GPU- Tesla T4)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Libraries: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Panda,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(Data processing and analysis)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Matplotlib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(Image processing and Plotting)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Scikit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learn (Machine learning models)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(Transfer learning )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971600" y="620688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latin typeface="Times New Roman" pitchFamily="18" charset="0"/>
                <a:cs typeface="Times New Roman" pitchFamily="18" charset="0"/>
              </a:rPr>
              <a:t>References: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8064896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Optomagnetic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Imaging Spectroscopy Application in Cervical Dysplasia and Cancer Detection: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Comparation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of Stained and Unstained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Papanicolaou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Smears. DOI 10.1007/s40846-017-0255-z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2. Classification of Healthy and Cancer States of Colon Epithelial Tissues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Using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Opto‑magnetic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Imaging Spectroscopy. </a:t>
            </a:r>
          </a:p>
          <a:p>
            <a:pPr>
              <a:spcAft>
                <a:spcPts val="600"/>
              </a:spcAft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DOI 10.1007/s40846-018-0414-x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3. Predictive Value of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Opto‑magnetic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Imaging Spectroscopy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in Discriminating Oral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Squamous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Cell Carcinoma from Non‑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tumor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600"/>
              </a:spcAft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Tissue in Surgical Margins. DOI 10.1007/s40846-019-00473-y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4. Diagnosis of breast cancer based on modern mammography</a:t>
            </a:r>
          </a:p>
          <a:p>
            <a:pPr>
              <a:spcAft>
                <a:spcPts val="600"/>
              </a:spcAft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using hybrid transfer learning. DOI 10.1007/s11045-020-00756-7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5. Breast cancer detection using deep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convolutional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neural networks and</a:t>
            </a:r>
          </a:p>
          <a:p>
            <a:pPr>
              <a:spcAft>
                <a:spcPts val="600"/>
              </a:spcAft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support vector machines. DOI 10.7717/peerj.6201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6. Deep Learning to Improve Breast Cancer Detection on Screening Mammography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DOI </a:t>
            </a:r>
            <a:r>
              <a:rPr lang="en-IN" dirty="0" smtClean="0"/>
              <a:t>10.1038/s41598-019-48995-4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476672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Biomedical motivation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225689"/>
            <a:ext cx="41764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Several proposed techniques for the real-time  in-situ assessment of </a:t>
            </a:r>
            <a:r>
              <a:rPr lang="en-IN" sz="2000" dirty="0" err="1" smtClean="0"/>
              <a:t>tumor</a:t>
            </a:r>
            <a:r>
              <a:rPr lang="en-IN" sz="2000" dirty="0" smtClean="0"/>
              <a:t> margins are: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 smtClean="0"/>
              <a:t> Radiofrequency spectroscopy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 smtClean="0"/>
              <a:t> Raman spectroscopy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 err="1" smtClean="0"/>
              <a:t>Photoacoustics</a:t>
            </a:r>
            <a:endParaRPr lang="en-IN" sz="20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 smtClean="0"/>
              <a:t> Optical coherence tomography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 smtClean="0"/>
              <a:t>Cerenkov luminescence using </a:t>
            </a:r>
            <a:r>
              <a:rPr lang="en-IN" sz="2000" dirty="0" err="1" smtClean="0"/>
              <a:t>fluorodeoxyglucose</a:t>
            </a:r>
            <a:r>
              <a:rPr lang="en-IN" sz="2000" dirty="0" smtClean="0"/>
              <a:t> (FDG) tracers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 smtClean="0"/>
              <a:t> </a:t>
            </a:r>
            <a:r>
              <a:rPr lang="en-IN" sz="2000" dirty="0" err="1" smtClean="0"/>
              <a:t>Opto</a:t>
            </a:r>
            <a:r>
              <a:rPr lang="en-IN" sz="2000" dirty="0" smtClean="0"/>
              <a:t>-magnetic imaging spectroscopy (OMIS)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3</a:t>
            </a:fld>
            <a:endParaRPr lang="en-IN"/>
          </a:p>
        </p:txBody>
      </p:sp>
      <p:pic>
        <p:nvPicPr>
          <p:cNvPr id="16386" name="Picture 2" descr="An Update on Surgical Margins in the Head Neck Squamous Cell Carcinoma:  Assessment, Clinical Outcome, and Future Directions | SpringerLin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484784"/>
            <a:ext cx="3651088" cy="367240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508104" y="5301208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Margins of surgical resections</a:t>
            </a:r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620688"/>
            <a:ext cx="4230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Brief overview of OMIS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8614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It is a non invasive optical method to get magnetic properties of sample.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Cancer cells contain 20% or more free water molecules and the degree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  of hydration increases with malignancy.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OMIS can be an alternative technique for diagnosing cancer by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 analysing magnetic characteristics of  healthy and cancer cells.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84984"/>
            <a:ext cx="6327946" cy="279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6237312"/>
            <a:ext cx="8136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The principle of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operation of 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the device used in </a:t>
            </a:r>
            <a:r>
              <a:rPr lang="en-IN" sz="1600" dirty="0" err="1" smtClean="0">
                <a:latin typeface="Times New Roman" pitchFamily="18" charset="0"/>
                <a:cs typeface="Times New Roman" pitchFamily="18" charset="0"/>
              </a:rPr>
              <a:t>opto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-magnetic imaging 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spectroscopy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kash\Desktop\Grafik-Polarisation-2-E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735843" cy="435141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27584" y="764704"/>
            <a:ext cx="6341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Opto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-magnetic imaging spectroscopy</a:t>
            </a:r>
            <a:endParaRPr lang="en-I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764704"/>
            <a:ext cx="6341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Opto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-magnetic imaging spectroscopy</a:t>
            </a:r>
            <a:endParaRPr lang="en-IN" sz="3200" dirty="0"/>
          </a:p>
        </p:txBody>
      </p:sp>
      <p:pic>
        <p:nvPicPr>
          <p:cNvPr id="1026" name="Picture 2" descr="C:\Users\Akash\Desktop\Grafik-Polarisation-1-E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1378736"/>
            <a:ext cx="8820472" cy="4961516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764704"/>
            <a:ext cx="6341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Opto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-magnetic imaging spectroscopy</a:t>
            </a:r>
            <a:endParaRPr lang="en-IN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772816"/>
            <a:ext cx="5148064" cy="3929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27584" y="5949280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Sample of the colon tissue after surgical removal and marked places from which the images were taken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043608" y="836712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u="sng" dirty="0" err="1" smtClean="0">
                <a:latin typeface="Times New Roman" pitchFamily="18" charset="0"/>
                <a:cs typeface="Times New Roman" pitchFamily="18" charset="0"/>
              </a:rPr>
              <a:t>Opto</a:t>
            </a:r>
            <a:r>
              <a:rPr lang="en-IN" sz="3600" u="sng" dirty="0" smtClean="0">
                <a:latin typeface="Times New Roman" pitchFamily="18" charset="0"/>
                <a:cs typeface="Times New Roman" pitchFamily="18" charset="0"/>
              </a:rPr>
              <a:t>-magnetic spectrum</a:t>
            </a:r>
            <a:endParaRPr lang="en-IN" sz="36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611560" y="3861048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Here we have get the spectrum from the histogram of the pixels of image where brightness or the intensity is the differentiating parameter.</a:t>
            </a:r>
          </a:p>
          <a:p>
            <a:pPr>
              <a:buFont typeface="Wingdings" pitchFamily="2" charset="2"/>
              <a:buChar char="v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And as sample we have consider apple where we tried to differentiate rotten and fresh apple on the basis of OMIS spectrum.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772816"/>
            <a:ext cx="82809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OMIS spectrum = (spectrum of image formed by the diffused white 		       light) - (spectrum of image formed by the 							       polarized light)</a:t>
            </a: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3212976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u="sng" dirty="0" smtClean="0">
                <a:latin typeface="Times New Roman" pitchFamily="18" charset="0"/>
                <a:cs typeface="Times New Roman" pitchFamily="18" charset="0"/>
              </a:rPr>
              <a:t>Sample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: 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0823-E00B-4C06-84CB-0CE1F017268E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7" name="Picture 6" descr="apple_1_0.jpg"/>
          <p:cNvPicPr>
            <a:picLocks noChangeAspect="1"/>
          </p:cNvPicPr>
          <p:nvPr/>
        </p:nvPicPr>
        <p:blipFill>
          <a:blip r:embed="rId2" cstate="print"/>
          <a:srcRect l="19604" t="14761" r="23731" b="9686"/>
          <a:stretch>
            <a:fillRect/>
          </a:stretch>
        </p:blipFill>
        <p:spPr>
          <a:xfrm>
            <a:off x="4860032" y="1052736"/>
            <a:ext cx="2376264" cy="2376264"/>
          </a:xfrm>
          <a:prstGeom prst="rect">
            <a:avLst/>
          </a:prstGeom>
        </p:spPr>
      </p:pic>
      <p:pic>
        <p:nvPicPr>
          <p:cNvPr id="8" name="Picture 7" descr="apple_1_53.jpg"/>
          <p:cNvPicPr>
            <a:picLocks noChangeAspect="1"/>
          </p:cNvPicPr>
          <p:nvPr/>
        </p:nvPicPr>
        <p:blipFill>
          <a:blip r:embed="rId3" cstate="print"/>
          <a:srcRect t="22700" b="5901"/>
          <a:stretch>
            <a:fillRect/>
          </a:stretch>
        </p:blipFill>
        <p:spPr>
          <a:xfrm>
            <a:off x="1331640" y="1029727"/>
            <a:ext cx="2520280" cy="2399273"/>
          </a:xfrm>
          <a:prstGeom prst="rect">
            <a:avLst/>
          </a:prstGeom>
        </p:spPr>
      </p:pic>
      <p:pic>
        <p:nvPicPr>
          <p:cNvPr id="9" name="Picture 8" descr="decay_apple_1_0.jpg"/>
          <p:cNvPicPr>
            <a:picLocks noChangeAspect="1"/>
          </p:cNvPicPr>
          <p:nvPr/>
        </p:nvPicPr>
        <p:blipFill>
          <a:blip r:embed="rId4" cstate="print"/>
          <a:srcRect l="19288" t="13251" r="16138" b="5901"/>
          <a:stretch>
            <a:fillRect/>
          </a:stretch>
        </p:blipFill>
        <p:spPr>
          <a:xfrm>
            <a:off x="1331640" y="3708250"/>
            <a:ext cx="2539920" cy="2241030"/>
          </a:xfrm>
          <a:prstGeom prst="rect">
            <a:avLst/>
          </a:prstGeom>
        </p:spPr>
      </p:pic>
      <p:pic>
        <p:nvPicPr>
          <p:cNvPr id="10" name="Picture 9" descr="decay_apple_1_53.jpg"/>
          <p:cNvPicPr>
            <a:picLocks noChangeAspect="1"/>
          </p:cNvPicPr>
          <p:nvPr/>
        </p:nvPicPr>
        <p:blipFill>
          <a:blip r:embed="rId5" cstate="print"/>
          <a:srcRect l="18501" t="10101" r="18500" b="12201"/>
          <a:stretch>
            <a:fillRect/>
          </a:stretch>
        </p:blipFill>
        <p:spPr>
          <a:xfrm>
            <a:off x="4860032" y="3789040"/>
            <a:ext cx="2448272" cy="22322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560" y="1340513"/>
            <a:ext cx="492443" cy="154144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IN" sz="2000" dirty="0" smtClean="0"/>
              <a:t>Fresh Apple</a:t>
            </a:r>
            <a:endParaRPr lang="en-IN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3861048"/>
            <a:ext cx="492443" cy="165045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IN" sz="2000" dirty="0" smtClean="0"/>
              <a:t>Rotten Apple</a:t>
            </a:r>
            <a:endParaRPr lang="en-IN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260648"/>
            <a:ext cx="798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Classification of Fresh Apple and Rotten Apple</a:t>
            </a:r>
            <a:endParaRPr lang="en-IN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15616" y="6093296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Light source perpendicular</a:t>
            </a:r>
          </a:p>
          <a:p>
            <a:pPr algn="ctr"/>
            <a:r>
              <a:rPr lang="en-IN" dirty="0" smtClean="0"/>
              <a:t> to the sample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09218" y="6093296"/>
            <a:ext cx="3663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Light source at Brewster angle </a:t>
            </a:r>
          </a:p>
          <a:p>
            <a:pPr algn="ctr"/>
            <a:r>
              <a:rPr lang="en-IN" dirty="0" smtClean="0"/>
              <a:t>(53 degree) to the sample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979</TotalTime>
  <Words>819</Words>
  <Application>Microsoft Office PowerPoint</Application>
  <PresentationFormat>On-screen Show (4:3)</PresentationFormat>
  <Paragraphs>147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Oriel</vt:lpstr>
      <vt:lpstr>Classification of healthy and cancer tissue using opto-magnetic imaging spectroscopy and machine learning techniques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Deftones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Opto-magnetic imaging spectroscopy</dc:title>
  <dc:creator>ismail - [2010]</dc:creator>
  <cp:lastModifiedBy>ismail - [2010]</cp:lastModifiedBy>
  <cp:revision>82</cp:revision>
  <dcterms:created xsi:type="dcterms:W3CDTF">2021-01-01T10:16:15Z</dcterms:created>
  <dcterms:modified xsi:type="dcterms:W3CDTF">2021-03-09T15:41:24Z</dcterms:modified>
</cp:coreProperties>
</file>